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6" r:id="rId4"/>
    <p:sldMasterId id="2147483708" r:id="rId5"/>
    <p:sldMasterId id="2147483660" r:id="rId6"/>
    <p:sldMasterId id="2147483684" r:id="rId7"/>
    <p:sldMasterId id="2147483672" r:id="rId8"/>
    <p:sldMasterId id="2147483757" r:id="rId9"/>
  </p:sldMasterIdLst>
  <p:notesMasterIdLst>
    <p:notesMasterId r:id="rId49"/>
  </p:notesMasterIdLst>
  <p:sldIdLst>
    <p:sldId id="704" r:id="rId10"/>
    <p:sldId id="705" r:id="rId11"/>
    <p:sldId id="709" r:id="rId12"/>
    <p:sldId id="711" r:id="rId13"/>
    <p:sldId id="706" r:id="rId14"/>
    <p:sldId id="712" r:id="rId15"/>
    <p:sldId id="713" r:id="rId16"/>
    <p:sldId id="714" r:id="rId17"/>
    <p:sldId id="749" r:id="rId18"/>
    <p:sldId id="750" r:id="rId19"/>
    <p:sldId id="751" r:id="rId20"/>
    <p:sldId id="752" r:id="rId21"/>
    <p:sldId id="734" r:id="rId22"/>
    <p:sldId id="735" r:id="rId23"/>
    <p:sldId id="736" r:id="rId24"/>
    <p:sldId id="727" r:id="rId25"/>
    <p:sldId id="256" r:id="rId26"/>
    <p:sldId id="257" r:id="rId27"/>
    <p:sldId id="258" r:id="rId28"/>
    <p:sldId id="259" r:id="rId29"/>
    <p:sldId id="260" r:id="rId30"/>
    <p:sldId id="261" r:id="rId31"/>
    <p:sldId id="753" r:id="rId32"/>
    <p:sldId id="741" r:id="rId33"/>
    <p:sldId id="742" r:id="rId34"/>
    <p:sldId id="743" r:id="rId35"/>
    <p:sldId id="744" r:id="rId36"/>
    <p:sldId id="745" r:id="rId37"/>
    <p:sldId id="746" r:id="rId38"/>
    <p:sldId id="747" r:id="rId39"/>
    <p:sldId id="263" r:id="rId40"/>
    <p:sldId id="264" r:id="rId41"/>
    <p:sldId id="748" r:id="rId42"/>
    <p:sldId id="740" r:id="rId43"/>
    <p:sldId id="267" r:id="rId44"/>
    <p:sldId id="271" r:id="rId45"/>
    <p:sldId id="272" r:id="rId46"/>
    <p:sldId id="262" r:id="rId47"/>
    <p:sldId id="737"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mbersp" initials="c" lastIdx="4"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84E0F"/>
    <a:srgbClr val="009DB5"/>
    <a:srgbClr val="58417E"/>
    <a:srgbClr val="EF4857"/>
    <a:srgbClr val="A0B100"/>
    <a:srgbClr val="F59A00"/>
    <a:srgbClr val="E83C4E"/>
    <a:srgbClr val="005F72"/>
    <a:srgbClr val="004B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39" autoAdjust="0"/>
    <p:restoredTop sz="73801" autoAdjust="0"/>
  </p:normalViewPr>
  <p:slideViewPr>
    <p:cSldViewPr>
      <p:cViewPr varScale="1">
        <p:scale>
          <a:sx n="96" d="100"/>
          <a:sy n="96" d="100"/>
        </p:scale>
        <p:origin x="192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8" Type="http://schemas.openxmlformats.org/officeDocument/2006/relationships/slideMaster" Target="slideMasters/slideMaster5.xml"/><Relationship Id="rId51" Type="http://schemas.openxmlformats.org/officeDocument/2006/relationships/presProps" Target="presProps.xml"/></Relationships>
</file>

<file path=ppt/diagrams/_rels/data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C0CB65-592E-471F-90F8-7E2AC8D1187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A0890424-8666-4392-A38D-C81710AC203C}">
      <dgm:prSet/>
      <dgm:spPr/>
      <dgm:t>
        <a:bodyPr/>
        <a:lstStyle/>
        <a:p>
          <a:r>
            <a:rPr lang="en-GB" i="1" dirty="0">
              <a:solidFill>
                <a:srgbClr val="002060"/>
              </a:solidFill>
            </a:rPr>
            <a:t>Transition planning guides issued to schools (now online)</a:t>
          </a:r>
        </a:p>
      </dgm:t>
    </dgm:pt>
    <dgm:pt modelId="{11CB6DB2-5C06-43EB-A769-B3DA4EE9794D}" type="parTrans" cxnId="{0843B7F1-5A94-48F4-99C3-C6DEC28BE173}">
      <dgm:prSet/>
      <dgm:spPr/>
      <dgm:t>
        <a:bodyPr/>
        <a:lstStyle/>
        <a:p>
          <a:endParaRPr lang="en-US"/>
        </a:p>
      </dgm:t>
    </dgm:pt>
    <dgm:pt modelId="{9C4CDEF6-AF59-47DB-A22C-D705374B8E9F}" type="sibTrans" cxnId="{0843B7F1-5A94-48F4-99C3-C6DEC28BE173}">
      <dgm:prSet/>
      <dgm:spPr/>
      <dgm:t>
        <a:bodyPr/>
        <a:lstStyle/>
        <a:p>
          <a:endParaRPr lang="en-US"/>
        </a:p>
      </dgm:t>
    </dgm:pt>
    <dgm:pt modelId="{78DDF501-C280-4D02-9923-02AC16ACA183}">
      <dgm:prSet/>
      <dgm:spPr/>
      <dgm:t>
        <a:bodyPr/>
        <a:lstStyle/>
        <a:p>
          <a:r>
            <a:rPr lang="en-US" i="1" dirty="0">
              <a:solidFill>
                <a:srgbClr val="002060"/>
              </a:solidFill>
            </a:rPr>
            <a:t>Attending YPPMs to help assist with transition planning as well as training sessions for school staff</a:t>
          </a:r>
        </a:p>
      </dgm:t>
    </dgm:pt>
    <dgm:pt modelId="{09F9FE69-EC90-44E9-A7E1-C9E5B58FDC03}" type="parTrans" cxnId="{83BBB9C3-8348-47FD-B362-7977DE9D6D8E}">
      <dgm:prSet/>
      <dgm:spPr/>
      <dgm:t>
        <a:bodyPr/>
        <a:lstStyle/>
        <a:p>
          <a:endParaRPr lang="en-US"/>
        </a:p>
      </dgm:t>
    </dgm:pt>
    <dgm:pt modelId="{6B00A626-D480-4D8D-9633-36454E5ECC6B}" type="sibTrans" cxnId="{83BBB9C3-8348-47FD-B362-7977DE9D6D8E}">
      <dgm:prSet/>
      <dgm:spPr/>
      <dgm:t>
        <a:bodyPr/>
        <a:lstStyle/>
        <a:p>
          <a:endParaRPr lang="en-US"/>
        </a:p>
      </dgm:t>
    </dgm:pt>
    <dgm:pt modelId="{C07C2970-2CAE-43CB-B9EC-911A69F2F069}">
      <dgm:prSet/>
      <dgm:spPr/>
      <dgm:t>
        <a:bodyPr/>
        <a:lstStyle/>
        <a:p>
          <a:r>
            <a:rPr lang="en-US" i="1" dirty="0">
              <a:solidFill>
                <a:srgbClr val="002060"/>
              </a:solidFill>
            </a:rPr>
            <a:t>Links and consultations with service providers for adaptions/expansion of post school service</a:t>
          </a:r>
        </a:p>
      </dgm:t>
    </dgm:pt>
    <dgm:pt modelId="{4299A699-966B-4F20-88F2-54DE00184920}" type="parTrans" cxnId="{32F46FA5-87C5-47E3-A5B7-795A62C481A9}">
      <dgm:prSet/>
      <dgm:spPr/>
      <dgm:t>
        <a:bodyPr/>
        <a:lstStyle/>
        <a:p>
          <a:endParaRPr lang="en-GB"/>
        </a:p>
      </dgm:t>
    </dgm:pt>
    <dgm:pt modelId="{24DC58F4-927A-4CF0-A159-F65CE8B3B95B}" type="sibTrans" cxnId="{32F46FA5-87C5-47E3-A5B7-795A62C481A9}">
      <dgm:prSet/>
      <dgm:spPr/>
      <dgm:t>
        <a:bodyPr/>
        <a:lstStyle/>
        <a:p>
          <a:endParaRPr lang="en-GB"/>
        </a:p>
      </dgm:t>
    </dgm:pt>
    <dgm:pt modelId="{1849FFDD-AE29-4748-9D67-90F250DF4F4D}">
      <dgm:prSet/>
      <dgm:spPr/>
      <dgm:t>
        <a:bodyPr/>
        <a:lstStyle/>
        <a:p>
          <a:r>
            <a:rPr lang="en-GB" i="1" dirty="0">
              <a:solidFill>
                <a:srgbClr val="002060"/>
              </a:solidFill>
            </a:rPr>
            <a:t>Linking schools with third sector transition support while still in school</a:t>
          </a:r>
          <a:endParaRPr lang="en-US" i="1" dirty="0">
            <a:solidFill>
              <a:srgbClr val="002060"/>
            </a:solidFill>
          </a:endParaRPr>
        </a:p>
      </dgm:t>
    </dgm:pt>
    <dgm:pt modelId="{A453C757-6730-4C5C-99CE-658B1F33DA72}" type="parTrans" cxnId="{D290ECD2-FBFB-434D-879D-24DB71A8A6B2}">
      <dgm:prSet/>
      <dgm:spPr/>
      <dgm:t>
        <a:bodyPr/>
        <a:lstStyle/>
        <a:p>
          <a:endParaRPr lang="en-GB"/>
        </a:p>
      </dgm:t>
    </dgm:pt>
    <dgm:pt modelId="{CCEBE0C7-795F-4C8C-8804-3B11453CB746}" type="sibTrans" cxnId="{D290ECD2-FBFB-434D-879D-24DB71A8A6B2}">
      <dgm:prSet/>
      <dgm:spPr/>
      <dgm:t>
        <a:bodyPr/>
        <a:lstStyle/>
        <a:p>
          <a:endParaRPr lang="en-GB"/>
        </a:p>
      </dgm:t>
    </dgm:pt>
    <dgm:pt modelId="{75952E8A-0DB8-41B3-9F92-43DEA2184D14}">
      <dgm:prSet/>
      <dgm:spPr/>
      <dgm:t>
        <a:bodyPr/>
        <a:lstStyle/>
        <a:p>
          <a:r>
            <a:rPr lang="en-US" i="1" dirty="0">
              <a:solidFill>
                <a:srgbClr val="002060"/>
              </a:solidFill>
            </a:rPr>
            <a:t>Parent Focus Group</a:t>
          </a:r>
        </a:p>
        <a:p>
          <a:r>
            <a:rPr lang="en-US" i="1" dirty="0">
              <a:solidFill>
                <a:srgbClr val="002060"/>
              </a:solidFill>
            </a:rPr>
            <a:t>(please email - leanne.mcquade@edinburgh.gov.uk)</a:t>
          </a:r>
        </a:p>
      </dgm:t>
    </dgm:pt>
    <dgm:pt modelId="{E01A54DE-F6BD-43C1-9746-A11969A68845}" type="parTrans" cxnId="{E5003B4A-DF21-4B90-B745-B70FAC54B09B}">
      <dgm:prSet/>
      <dgm:spPr/>
      <dgm:t>
        <a:bodyPr/>
        <a:lstStyle/>
        <a:p>
          <a:endParaRPr lang="en-GB"/>
        </a:p>
      </dgm:t>
    </dgm:pt>
    <dgm:pt modelId="{B3101129-DE1C-4E14-B006-04AC7370C777}" type="sibTrans" cxnId="{E5003B4A-DF21-4B90-B745-B70FAC54B09B}">
      <dgm:prSet/>
      <dgm:spPr/>
      <dgm:t>
        <a:bodyPr/>
        <a:lstStyle/>
        <a:p>
          <a:endParaRPr lang="en-GB"/>
        </a:p>
      </dgm:t>
    </dgm:pt>
    <dgm:pt modelId="{DD2D0295-22D2-4270-A141-9058D9466056}">
      <dgm:prSet/>
      <dgm:spPr/>
      <dgm:t>
        <a:bodyPr/>
        <a:lstStyle/>
        <a:p>
          <a:r>
            <a:rPr lang="en-US" i="1" dirty="0">
              <a:solidFill>
                <a:srgbClr val="002060"/>
              </a:solidFill>
            </a:rPr>
            <a:t>Working closely with the Scottish Transitions Forum</a:t>
          </a:r>
        </a:p>
      </dgm:t>
    </dgm:pt>
    <dgm:pt modelId="{A094DDA5-D4F3-4DA6-A79C-F6D34D6B929A}" type="parTrans" cxnId="{3FD784FF-2905-4ED4-B72B-14EA2CB72759}">
      <dgm:prSet/>
      <dgm:spPr/>
      <dgm:t>
        <a:bodyPr/>
        <a:lstStyle/>
        <a:p>
          <a:endParaRPr lang="en-GB"/>
        </a:p>
      </dgm:t>
    </dgm:pt>
    <dgm:pt modelId="{1788CE30-5AF7-4A09-9FF2-9C40D2ECA70F}" type="sibTrans" cxnId="{3FD784FF-2905-4ED4-B72B-14EA2CB72759}">
      <dgm:prSet/>
      <dgm:spPr/>
      <dgm:t>
        <a:bodyPr/>
        <a:lstStyle/>
        <a:p>
          <a:endParaRPr lang="en-GB"/>
        </a:p>
      </dgm:t>
    </dgm:pt>
    <dgm:pt modelId="{4328F6D0-7794-41A0-9396-6D855C14D5C2}">
      <dgm:prSet/>
      <dgm:spPr/>
      <dgm:t>
        <a:bodyPr/>
        <a:lstStyle/>
        <a:p>
          <a:r>
            <a:rPr lang="en-US" i="1" dirty="0">
              <a:solidFill>
                <a:srgbClr val="002060"/>
              </a:solidFill>
            </a:rPr>
            <a:t>Helping schools develop transition curricular and extra curricular opportunities </a:t>
          </a:r>
        </a:p>
      </dgm:t>
    </dgm:pt>
    <dgm:pt modelId="{354EFD42-CE79-49F7-85F4-3A1A49FAE6F8}" type="parTrans" cxnId="{D5AF085C-E822-4AE9-B8F5-BE18821BD155}">
      <dgm:prSet/>
      <dgm:spPr/>
      <dgm:t>
        <a:bodyPr/>
        <a:lstStyle/>
        <a:p>
          <a:endParaRPr lang="en-GB"/>
        </a:p>
      </dgm:t>
    </dgm:pt>
    <dgm:pt modelId="{EBB49731-DE79-43F5-A6F3-6CDCFF48EEC6}" type="sibTrans" cxnId="{D5AF085C-E822-4AE9-B8F5-BE18821BD155}">
      <dgm:prSet/>
      <dgm:spPr/>
      <dgm:t>
        <a:bodyPr/>
        <a:lstStyle/>
        <a:p>
          <a:endParaRPr lang="en-GB"/>
        </a:p>
      </dgm:t>
    </dgm:pt>
    <dgm:pt modelId="{A832B2FE-318B-4703-A85D-7E31424339A2}">
      <dgm:prSet/>
      <dgm:spPr/>
      <dgm:t>
        <a:bodyPr/>
        <a:lstStyle/>
        <a:p>
          <a:r>
            <a:rPr lang="en-US" i="1" dirty="0">
              <a:solidFill>
                <a:srgbClr val="002060"/>
              </a:solidFill>
            </a:rPr>
            <a:t>Working with Health Care Teams to support their own transition pathways</a:t>
          </a:r>
        </a:p>
      </dgm:t>
    </dgm:pt>
    <dgm:pt modelId="{564A26A1-3593-4D52-8BCB-E0A65E2912E7}" type="parTrans" cxnId="{6AB87120-FF54-40AF-983E-14214FB2C056}">
      <dgm:prSet/>
      <dgm:spPr/>
      <dgm:t>
        <a:bodyPr/>
        <a:lstStyle/>
        <a:p>
          <a:endParaRPr lang="en-GB"/>
        </a:p>
      </dgm:t>
    </dgm:pt>
    <dgm:pt modelId="{09897710-174E-45C7-A8C5-9C7481B29A86}" type="sibTrans" cxnId="{6AB87120-FF54-40AF-983E-14214FB2C056}">
      <dgm:prSet/>
      <dgm:spPr/>
      <dgm:t>
        <a:bodyPr/>
        <a:lstStyle/>
        <a:p>
          <a:endParaRPr lang="en-GB"/>
        </a:p>
      </dgm:t>
    </dgm:pt>
    <dgm:pt modelId="{037EE375-C00D-4817-9253-6363DD379736}" type="pres">
      <dgm:prSet presAssocID="{3AC0CB65-592E-471F-90F8-7E2AC8D11878}" presName="vert0" presStyleCnt="0">
        <dgm:presLayoutVars>
          <dgm:dir/>
          <dgm:animOne val="branch"/>
          <dgm:animLvl val="lvl"/>
        </dgm:presLayoutVars>
      </dgm:prSet>
      <dgm:spPr/>
    </dgm:pt>
    <dgm:pt modelId="{CC863754-AFAE-46DE-8044-AD0C0CC143F1}" type="pres">
      <dgm:prSet presAssocID="{A0890424-8666-4392-A38D-C81710AC203C}" presName="thickLine" presStyleLbl="alignNode1" presStyleIdx="0" presStyleCnt="8"/>
      <dgm:spPr/>
    </dgm:pt>
    <dgm:pt modelId="{F5C1AA18-CA2B-4779-BCA2-968998FA8A43}" type="pres">
      <dgm:prSet presAssocID="{A0890424-8666-4392-A38D-C81710AC203C}" presName="horz1" presStyleCnt="0"/>
      <dgm:spPr/>
    </dgm:pt>
    <dgm:pt modelId="{6A1A3405-6199-4865-B3ED-BC17E2E1B801}" type="pres">
      <dgm:prSet presAssocID="{A0890424-8666-4392-A38D-C81710AC203C}" presName="tx1" presStyleLbl="revTx" presStyleIdx="0" presStyleCnt="8" custScaleY="80358"/>
      <dgm:spPr/>
    </dgm:pt>
    <dgm:pt modelId="{AD71B867-AFA9-46B0-99DC-027D902143E2}" type="pres">
      <dgm:prSet presAssocID="{A0890424-8666-4392-A38D-C81710AC203C}" presName="vert1" presStyleCnt="0"/>
      <dgm:spPr/>
    </dgm:pt>
    <dgm:pt modelId="{21D84524-10F8-4BDD-99A7-E64674893D36}" type="pres">
      <dgm:prSet presAssocID="{78DDF501-C280-4D02-9923-02AC16ACA183}" presName="thickLine" presStyleLbl="alignNode1" presStyleIdx="1" presStyleCnt="8"/>
      <dgm:spPr/>
    </dgm:pt>
    <dgm:pt modelId="{BBAE20FB-48ED-4421-A739-ED19413EF36B}" type="pres">
      <dgm:prSet presAssocID="{78DDF501-C280-4D02-9923-02AC16ACA183}" presName="horz1" presStyleCnt="0"/>
      <dgm:spPr/>
    </dgm:pt>
    <dgm:pt modelId="{B74BFF8D-0857-4EF4-9A15-1EBC136551BD}" type="pres">
      <dgm:prSet presAssocID="{78DDF501-C280-4D02-9923-02AC16ACA183}" presName="tx1" presStyleLbl="revTx" presStyleIdx="1" presStyleCnt="8"/>
      <dgm:spPr/>
    </dgm:pt>
    <dgm:pt modelId="{B290CF6A-072C-4B89-9287-FDBB0140A7CB}" type="pres">
      <dgm:prSet presAssocID="{78DDF501-C280-4D02-9923-02AC16ACA183}" presName="vert1" presStyleCnt="0"/>
      <dgm:spPr/>
    </dgm:pt>
    <dgm:pt modelId="{4F3F7BC9-24A6-49F8-BE3E-2D27AC9FAC5C}" type="pres">
      <dgm:prSet presAssocID="{4328F6D0-7794-41A0-9396-6D855C14D5C2}" presName="thickLine" presStyleLbl="alignNode1" presStyleIdx="2" presStyleCnt="8"/>
      <dgm:spPr/>
    </dgm:pt>
    <dgm:pt modelId="{231160D9-027B-4C15-BCE5-C04077B2829A}" type="pres">
      <dgm:prSet presAssocID="{4328F6D0-7794-41A0-9396-6D855C14D5C2}" presName="horz1" presStyleCnt="0"/>
      <dgm:spPr/>
    </dgm:pt>
    <dgm:pt modelId="{BD48CB0F-30DA-418C-826D-F4DC4ED76945}" type="pres">
      <dgm:prSet presAssocID="{4328F6D0-7794-41A0-9396-6D855C14D5C2}" presName="tx1" presStyleLbl="revTx" presStyleIdx="2" presStyleCnt="8"/>
      <dgm:spPr/>
    </dgm:pt>
    <dgm:pt modelId="{E98DD9AB-FC74-4AEE-B5BE-D3405530E39A}" type="pres">
      <dgm:prSet presAssocID="{4328F6D0-7794-41A0-9396-6D855C14D5C2}" presName="vert1" presStyleCnt="0"/>
      <dgm:spPr/>
    </dgm:pt>
    <dgm:pt modelId="{0BF65593-A7BA-4324-8806-58D80F871F0F}" type="pres">
      <dgm:prSet presAssocID="{A832B2FE-318B-4703-A85D-7E31424339A2}" presName="thickLine" presStyleLbl="alignNode1" presStyleIdx="3" presStyleCnt="8"/>
      <dgm:spPr/>
    </dgm:pt>
    <dgm:pt modelId="{952108B3-40CC-48C2-96F3-AA72DBADB37D}" type="pres">
      <dgm:prSet presAssocID="{A832B2FE-318B-4703-A85D-7E31424339A2}" presName="horz1" presStyleCnt="0"/>
      <dgm:spPr/>
    </dgm:pt>
    <dgm:pt modelId="{F7E3639F-7C0C-42AC-83B8-4BF70B401836}" type="pres">
      <dgm:prSet presAssocID="{A832B2FE-318B-4703-A85D-7E31424339A2}" presName="tx1" presStyleLbl="revTx" presStyleIdx="3" presStyleCnt="8"/>
      <dgm:spPr/>
    </dgm:pt>
    <dgm:pt modelId="{2ACF74E7-31D2-4D4D-9D20-E95348F0A4E0}" type="pres">
      <dgm:prSet presAssocID="{A832B2FE-318B-4703-A85D-7E31424339A2}" presName="vert1" presStyleCnt="0"/>
      <dgm:spPr/>
    </dgm:pt>
    <dgm:pt modelId="{76280964-ADC4-43D9-AD91-B3514B3BF00A}" type="pres">
      <dgm:prSet presAssocID="{1849FFDD-AE29-4748-9D67-90F250DF4F4D}" presName="thickLine" presStyleLbl="alignNode1" presStyleIdx="4" presStyleCnt="8"/>
      <dgm:spPr/>
    </dgm:pt>
    <dgm:pt modelId="{4F902479-2374-4CDF-860A-CEB459104629}" type="pres">
      <dgm:prSet presAssocID="{1849FFDD-AE29-4748-9D67-90F250DF4F4D}" presName="horz1" presStyleCnt="0"/>
      <dgm:spPr/>
    </dgm:pt>
    <dgm:pt modelId="{96371DEB-3ACA-48EF-8824-313B53B2C023}" type="pres">
      <dgm:prSet presAssocID="{1849FFDD-AE29-4748-9D67-90F250DF4F4D}" presName="tx1" presStyleLbl="revTx" presStyleIdx="4" presStyleCnt="8"/>
      <dgm:spPr/>
    </dgm:pt>
    <dgm:pt modelId="{458AAECC-DAD7-429C-96B0-B215F539441D}" type="pres">
      <dgm:prSet presAssocID="{1849FFDD-AE29-4748-9D67-90F250DF4F4D}" presName="vert1" presStyleCnt="0"/>
      <dgm:spPr/>
    </dgm:pt>
    <dgm:pt modelId="{475C5798-7E87-4732-A4EF-35A3132C6789}" type="pres">
      <dgm:prSet presAssocID="{C07C2970-2CAE-43CB-B9EC-911A69F2F069}" presName="thickLine" presStyleLbl="alignNode1" presStyleIdx="5" presStyleCnt="8"/>
      <dgm:spPr/>
    </dgm:pt>
    <dgm:pt modelId="{96A94E18-DEFA-402E-AE21-FAD39D05A8BB}" type="pres">
      <dgm:prSet presAssocID="{C07C2970-2CAE-43CB-B9EC-911A69F2F069}" presName="horz1" presStyleCnt="0"/>
      <dgm:spPr/>
    </dgm:pt>
    <dgm:pt modelId="{7E5774D0-90C0-41E3-8DE6-F3F18CB77FA4}" type="pres">
      <dgm:prSet presAssocID="{C07C2970-2CAE-43CB-B9EC-911A69F2F069}" presName="tx1" presStyleLbl="revTx" presStyleIdx="5" presStyleCnt="8"/>
      <dgm:spPr/>
    </dgm:pt>
    <dgm:pt modelId="{CFFE3F73-02EC-4C71-8560-8BFF0D8D5673}" type="pres">
      <dgm:prSet presAssocID="{C07C2970-2CAE-43CB-B9EC-911A69F2F069}" presName="vert1" presStyleCnt="0"/>
      <dgm:spPr/>
    </dgm:pt>
    <dgm:pt modelId="{7AEF384E-1129-4CC4-B789-48434F5F3CCD}" type="pres">
      <dgm:prSet presAssocID="{75952E8A-0DB8-41B3-9F92-43DEA2184D14}" presName="thickLine" presStyleLbl="alignNode1" presStyleIdx="6" presStyleCnt="8"/>
      <dgm:spPr/>
    </dgm:pt>
    <dgm:pt modelId="{754A17E8-D5E5-4DD2-94D9-AEB7102C7D68}" type="pres">
      <dgm:prSet presAssocID="{75952E8A-0DB8-41B3-9F92-43DEA2184D14}" presName="horz1" presStyleCnt="0"/>
      <dgm:spPr/>
    </dgm:pt>
    <dgm:pt modelId="{35F9F19F-B198-4FA7-885D-46CF8CF3A314}" type="pres">
      <dgm:prSet presAssocID="{75952E8A-0DB8-41B3-9F92-43DEA2184D14}" presName="tx1" presStyleLbl="revTx" presStyleIdx="6" presStyleCnt="8"/>
      <dgm:spPr/>
    </dgm:pt>
    <dgm:pt modelId="{4212E224-8DD1-4B04-B29B-E00F4E46104C}" type="pres">
      <dgm:prSet presAssocID="{75952E8A-0DB8-41B3-9F92-43DEA2184D14}" presName="vert1" presStyleCnt="0"/>
      <dgm:spPr/>
    </dgm:pt>
    <dgm:pt modelId="{431BF5A4-8B77-4F9A-831E-E9F856341B5F}" type="pres">
      <dgm:prSet presAssocID="{DD2D0295-22D2-4270-A141-9058D9466056}" presName="thickLine" presStyleLbl="alignNode1" presStyleIdx="7" presStyleCnt="8"/>
      <dgm:spPr/>
    </dgm:pt>
    <dgm:pt modelId="{BD7CBEC3-6B7D-4BB3-864F-3D0B6E38A6B7}" type="pres">
      <dgm:prSet presAssocID="{DD2D0295-22D2-4270-A141-9058D9466056}" presName="horz1" presStyleCnt="0"/>
      <dgm:spPr/>
    </dgm:pt>
    <dgm:pt modelId="{BD7153B9-6F02-4F68-8DA9-DD6EF9577DB1}" type="pres">
      <dgm:prSet presAssocID="{DD2D0295-22D2-4270-A141-9058D9466056}" presName="tx1" presStyleLbl="revTx" presStyleIdx="7" presStyleCnt="8"/>
      <dgm:spPr/>
    </dgm:pt>
    <dgm:pt modelId="{EA4E1A7F-8B8E-4D8D-BEA0-9068B9990FAE}" type="pres">
      <dgm:prSet presAssocID="{DD2D0295-22D2-4270-A141-9058D9466056}" presName="vert1" presStyleCnt="0"/>
      <dgm:spPr/>
    </dgm:pt>
  </dgm:ptLst>
  <dgm:cxnLst>
    <dgm:cxn modelId="{E836E20B-CB8E-46FA-842A-2030461D9626}" type="presOf" srcId="{75952E8A-0DB8-41B3-9F92-43DEA2184D14}" destId="{35F9F19F-B198-4FA7-885D-46CF8CF3A314}" srcOrd="0" destOrd="0" presId="urn:microsoft.com/office/officeart/2008/layout/LinedList"/>
    <dgm:cxn modelId="{D9A5B30F-BAA1-4A05-B261-18CF4E3E8D47}" type="presOf" srcId="{3AC0CB65-592E-471F-90F8-7E2AC8D11878}" destId="{037EE375-C00D-4817-9253-6363DD379736}" srcOrd="0" destOrd="0" presId="urn:microsoft.com/office/officeart/2008/layout/LinedList"/>
    <dgm:cxn modelId="{6AB87120-FF54-40AF-983E-14214FB2C056}" srcId="{3AC0CB65-592E-471F-90F8-7E2AC8D11878}" destId="{A832B2FE-318B-4703-A85D-7E31424339A2}" srcOrd="3" destOrd="0" parTransId="{564A26A1-3593-4D52-8BCB-E0A65E2912E7}" sibTransId="{09897710-174E-45C7-A8C5-9C7481B29A86}"/>
    <dgm:cxn modelId="{390B9A39-C467-478D-923D-598AA0F7CA3C}" type="presOf" srcId="{DD2D0295-22D2-4270-A141-9058D9466056}" destId="{BD7153B9-6F02-4F68-8DA9-DD6EF9577DB1}" srcOrd="0" destOrd="0" presId="urn:microsoft.com/office/officeart/2008/layout/LinedList"/>
    <dgm:cxn modelId="{D5AF085C-E822-4AE9-B8F5-BE18821BD155}" srcId="{3AC0CB65-592E-471F-90F8-7E2AC8D11878}" destId="{4328F6D0-7794-41A0-9396-6D855C14D5C2}" srcOrd="2" destOrd="0" parTransId="{354EFD42-CE79-49F7-85F4-3A1A49FAE6F8}" sibTransId="{EBB49731-DE79-43F5-A6F3-6CDCFF48EEC6}"/>
    <dgm:cxn modelId="{EC248E61-F6E0-4383-8B3B-644997AB2E96}" type="presOf" srcId="{A0890424-8666-4392-A38D-C81710AC203C}" destId="{6A1A3405-6199-4865-B3ED-BC17E2E1B801}" srcOrd="0" destOrd="0" presId="urn:microsoft.com/office/officeart/2008/layout/LinedList"/>
    <dgm:cxn modelId="{61267944-6395-4B31-8AE0-30EE63A9A5D4}" type="presOf" srcId="{1849FFDD-AE29-4748-9D67-90F250DF4F4D}" destId="{96371DEB-3ACA-48EF-8824-313B53B2C023}" srcOrd="0" destOrd="0" presId="urn:microsoft.com/office/officeart/2008/layout/LinedList"/>
    <dgm:cxn modelId="{E5003B4A-DF21-4B90-B745-B70FAC54B09B}" srcId="{3AC0CB65-592E-471F-90F8-7E2AC8D11878}" destId="{75952E8A-0DB8-41B3-9F92-43DEA2184D14}" srcOrd="6" destOrd="0" parTransId="{E01A54DE-F6BD-43C1-9746-A11969A68845}" sibTransId="{B3101129-DE1C-4E14-B006-04AC7370C777}"/>
    <dgm:cxn modelId="{6DDB1098-52D6-4926-92CC-D32AAC07AE28}" type="presOf" srcId="{A832B2FE-318B-4703-A85D-7E31424339A2}" destId="{F7E3639F-7C0C-42AC-83B8-4BF70B401836}" srcOrd="0" destOrd="0" presId="urn:microsoft.com/office/officeart/2008/layout/LinedList"/>
    <dgm:cxn modelId="{32F46FA5-87C5-47E3-A5B7-795A62C481A9}" srcId="{3AC0CB65-592E-471F-90F8-7E2AC8D11878}" destId="{C07C2970-2CAE-43CB-B9EC-911A69F2F069}" srcOrd="5" destOrd="0" parTransId="{4299A699-966B-4F20-88F2-54DE00184920}" sibTransId="{24DC58F4-927A-4CF0-A159-F65CE8B3B95B}"/>
    <dgm:cxn modelId="{382C52B3-8CFC-4228-910A-A5CAAE159D7F}" type="presOf" srcId="{C07C2970-2CAE-43CB-B9EC-911A69F2F069}" destId="{7E5774D0-90C0-41E3-8DE6-F3F18CB77FA4}" srcOrd="0" destOrd="0" presId="urn:microsoft.com/office/officeart/2008/layout/LinedList"/>
    <dgm:cxn modelId="{83BBB9C3-8348-47FD-B362-7977DE9D6D8E}" srcId="{3AC0CB65-592E-471F-90F8-7E2AC8D11878}" destId="{78DDF501-C280-4D02-9923-02AC16ACA183}" srcOrd="1" destOrd="0" parTransId="{09F9FE69-EC90-44E9-A7E1-C9E5B58FDC03}" sibTransId="{6B00A626-D480-4D8D-9633-36454E5ECC6B}"/>
    <dgm:cxn modelId="{D290ECD2-FBFB-434D-879D-24DB71A8A6B2}" srcId="{3AC0CB65-592E-471F-90F8-7E2AC8D11878}" destId="{1849FFDD-AE29-4748-9D67-90F250DF4F4D}" srcOrd="4" destOrd="0" parTransId="{A453C757-6730-4C5C-99CE-658B1F33DA72}" sibTransId="{CCEBE0C7-795F-4C8C-8804-3B11453CB746}"/>
    <dgm:cxn modelId="{0E4409DE-0DE4-4483-9C20-2DC0E4D9EBA4}" type="presOf" srcId="{4328F6D0-7794-41A0-9396-6D855C14D5C2}" destId="{BD48CB0F-30DA-418C-826D-F4DC4ED76945}" srcOrd="0" destOrd="0" presId="urn:microsoft.com/office/officeart/2008/layout/LinedList"/>
    <dgm:cxn modelId="{E43CA9E4-7BD2-4CBA-910E-ED422F90F9B2}" type="presOf" srcId="{78DDF501-C280-4D02-9923-02AC16ACA183}" destId="{B74BFF8D-0857-4EF4-9A15-1EBC136551BD}" srcOrd="0" destOrd="0" presId="urn:microsoft.com/office/officeart/2008/layout/LinedList"/>
    <dgm:cxn modelId="{0843B7F1-5A94-48F4-99C3-C6DEC28BE173}" srcId="{3AC0CB65-592E-471F-90F8-7E2AC8D11878}" destId="{A0890424-8666-4392-A38D-C81710AC203C}" srcOrd="0" destOrd="0" parTransId="{11CB6DB2-5C06-43EB-A769-B3DA4EE9794D}" sibTransId="{9C4CDEF6-AF59-47DB-A22C-D705374B8E9F}"/>
    <dgm:cxn modelId="{3FD784FF-2905-4ED4-B72B-14EA2CB72759}" srcId="{3AC0CB65-592E-471F-90F8-7E2AC8D11878}" destId="{DD2D0295-22D2-4270-A141-9058D9466056}" srcOrd="7" destOrd="0" parTransId="{A094DDA5-D4F3-4DA6-A79C-F6D34D6B929A}" sibTransId="{1788CE30-5AF7-4A09-9FF2-9C40D2ECA70F}"/>
    <dgm:cxn modelId="{258A299F-950F-44FB-B65C-7FC3A3475A02}" type="presParOf" srcId="{037EE375-C00D-4817-9253-6363DD379736}" destId="{CC863754-AFAE-46DE-8044-AD0C0CC143F1}" srcOrd="0" destOrd="0" presId="urn:microsoft.com/office/officeart/2008/layout/LinedList"/>
    <dgm:cxn modelId="{126C2A34-C2A8-4946-9427-2D13D12CF028}" type="presParOf" srcId="{037EE375-C00D-4817-9253-6363DD379736}" destId="{F5C1AA18-CA2B-4779-BCA2-968998FA8A43}" srcOrd="1" destOrd="0" presId="urn:microsoft.com/office/officeart/2008/layout/LinedList"/>
    <dgm:cxn modelId="{E34853A3-321C-46D7-9548-76C94BC62388}" type="presParOf" srcId="{F5C1AA18-CA2B-4779-BCA2-968998FA8A43}" destId="{6A1A3405-6199-4865-B3ED-BC17E2E1B801}" srcOrd="0" destOrd="0" presId="urn:microsoft.com/office/officeart/2008/layout/LinedList"/>
    <dgm:cxn modelId="{017BF3FD-F434-4881-B8DC-45A11B2FD6B9}" type="presParOf" srcId="{F5C1AA18-CA2B-4779-BCA2-968998FA8A43}" destId="{AD71B867-AFA9-46B0-99DC-027D902143E2}" srcOrd="1" destOrd="0" presId="urn:microsoft.com/office/officeart/2008/layout/LinedList"/>
    <dgm:cxn modelId="{2F40328D-9B17-4AD7-A87C-8EED32BD46D4}" type="presParOf" srcId="{037EE375-C00D-4817-9253-6363DD379736}" destId="{21D84524-10F8-4BDD-99A7-E64674893D36}" srcOrd="2" destOrd="0" presId="urn:microsoft.com/office/officeart/2008/layout/LinedList"/>
    <dgm:cxn modelId="{FF76DF1E-94B4-4077-9624-EE7A087E96B5}" type="presParOf" srcId="{037EE375-C00D-4817-9253-6363DD379736}" destId="{BBAE20FB-48ED-4421-A739-ED19413EF36B}" srcOrd="3" destOrd="0" presId="urn:microsoft.com/office/officeart/2008/layout/LinedList"/>
    <dgm:cxn modelId="{DDD265CD-5709-47C1-BDF9-A870E01EF000}" type="presParOf" srcId="{BBAE20FB-48ED-4421-A739-ED19413EF36B}" destId="{B74BFF8D-0857-4EF4-9A15-1EBC136551BD}" srcOrd="0" destOrd="0" presId="urn:microsoft.com/office/officeart/2008/layout/LinedList"/>
    <dgm:cxn modelId="{E4FA2708-00E2-4989-9430-BF484CAC835E}" type="presParOf" srcId="{BBAE20FB-48ED-4421-A739-ED19413EF36B}" destId="{B290CF6A-072C-4B89-9287-FDBB0140A7CB}" srcOrd="1" destOrd="0" presId="urn:microsoft.com/office/officeart/2008/layout/LinedList"/>
    <dgm:cxn modelId="{FC81DC04-8067-43B2-A910-149EB989B7B4}" type="presParOf" srcId="{037EE375-C00D-4817-9253-6363DD379736}" destId="{4F3F7BC9-24A6-49F8-BE3E-2D27AC9FAC5C}" srcOrd="4" destOrd="0" presId="urn:microsoft.com/office/officeart/2008/layout/LinedList"/>
    <dgm:cxn modelId="{53978F7F-E422-48E4-8853-A0E43631C3DF}" type="presParOf" srcId="{037EE375-C00D-4817-9253-6363DD379736}" destId="{231160D9-027B-4C15-BCE5-C04077B2829A}" srcOrd="5" destOrd="0" presId="urn:microsoft.com/office/officeart/2008/layout/LinedList"/>
    <dgm:cxn modelId="{9E86E707-A34C-4FE1-AB96-7CF3C052BCEB}" type="presParOf" srcId="{231160D9-027B-4C15-BCE5-C04077B2829A}" destId="{BD48CB0F-30DA-418C-826D-F4DC4ED76945}" srcOrd="0" destOrd="0" presId="urn:microsoft.com/office/officeart/2008/layout/LinedList"/>
    <dgm:cxn modelId="{4E3E41D9-6776-4EC8-9B0F-E5C856E3A780}" type="presParOf" srcId="{231160D9-027B-4C15-BCE5-C04077B2829A}" destId="{E98DD9AB-FC74-4AEE-B5BE-D3405530E39A}" srcOrd="1" destOrd="0" presId="urn:microsoft.com/office/officeart/2008/layout/LinedList"/>
    <dgm:cxn modelId="{E2F5A04C-EB10-4B6A-BBAF-A82F57A3A8C4}" type="presParOf" srcId="{037EE375-C00D-4817-9253-6363DD379736}" destId="{0BF65593-A7BA-4324-8806-58D80F871F0F}" srcOrd="6" destOrd="0" presId="urn:microsoft.com/office/officeart/2008/layout/LinedList"/>
    <dgm:cxn modelId="{9993A668-38F1-4A0F-8D43-144014EB1E81}" type="presParOf" srcId="{037EE375-C00D-4817-9253-6363DD379736}" destId="{952108B3-40CC-48C2-96F3-AA72DBADB37D}" srcOrd="7" destOrd="0" presId="urn:microsoft.com/office/officeart/2008/layout/LinedList"/>
    <dgm:cxn modelId="{9E1AD66D-0D12-4DE1-9838-0DAB53082D08}" type="presParOf" srcId="{952108B3-40CC-48C2-96F3-AA72DBADB37D}" destId="{F7E3639F-7C0C-42AC-83B8-4BF70B401836}" srcOrd="0" destOrd="0" presId="urn:microsoft.com/office/officeart/2008/layout/LinedList"/>
    <dgm:cxn modelId="{8CC67BE5-1EE3-4A52-8C64-509C704D3143}" type="presParOf" srcId="{952108B3-40CC-48C2-96F3-AA72DBADB37D}" destId="{2ACF74E7-31D2-4D4D-9D20-E95348F0A4E0}" srcOrd="1" destOrd="0" presId="urn:microsoft.com/office/officeart/2008/layout/LinedList"/>
    <dgm:cxn modelId="{24FC03C3-A459-4341-8EAA-B044C474AFA5}" type="presParOf" srcId="{037EE375-C00D-4817-9253-6363DD379736}" destId="{76280964-ADC4-43D9-AD91-B3514B3BF00A}" srcOrd="8" destOrd="0" presId="urn:microsoft.com/office/officeart/2008/layout/LinedList"/>
    <dgm:cxn modelId="{325BE490-E349-41AE-8FE7-7B512279A753}" type="presParOf" srcId="{037EE375-C00D-4817-9253-6363DD379736}" destId="{4F902479-2374-4CDF-860A-CEB459104629}" srcOrd="9" destOrd="0" presId="urn:microsoft.com/office/officeart/2008/layout/LinedList"/>
    <dgm:cxn modelId="{C89D2FEB-76B3-4D12-B37C-3F4957BF5C52}" type="presParOf" srcId="{4F902479-2374-4CDF-860A-CEB459104629}" destId="{96371DEB-3ACA-48EF-8824-313B53B2C023}" srcOrd="0" destOrd="0" presId="urn:microsoft.com/office/officeart/2008/layout/LinedList"/>
    <dgm:cxn modelId="{F029DBA0-7182-4BA0-8DBB-BE1B26880ECE}" type="presParOf" srcId="{4F902479-2374-4CDF-860A-CEB459104629}" destId="{458AAECC-DAD7-429C-96B0-B215F539441D}" srcOrd="1" destOrd="0" presId="urn:microsoft.com/office/officeart/2008/layout/LinedList"/>
    <dgm:cxn modelId="{7736457D-7EE3-42EF-B00D-9A8F9D97553C}" type="presParOf" srcId="{037EE375-C00D-4817-9253-6363DD379736}" destId="{475C5798-7E87-4732-A4EF-35A3132C6789}" srcOrd="10" destOrd="0" presId="urn:microsoft.com/office/officeart/2008/layout/LinedList"/>
    <dgm:cxn modelId="{33C4A063-ADC5-4B7B-9B3B-7AB0AE1C4BC4}" type="presParOf" srcId="{037EE375-C00D-4817-9253-6363DD379736}" destId="{96A94E18-DEFA-402E-AE21-FAD39D05A8BB}" srcOrd="11" destOrd="0" presId="urn:microsoft.com/office/officeart/2008/layout/LinedList"/>
    <dgm:cxn modelId="{D6CED4DF-5200-41FB-82E5-D52E64EB723E}" type="presParOf" srcId="{96A94E18-DEFA-402E-AE21-FAD39D05A8BB}" destId="{7E5774D0-90C0-41E3-8DE6-F3F18CB77FA4}" srcOrd="0" destOrd="0" presId="urn:microsoft.com/office/officeart/2008/layout/LinedList"/>
    <dgm:cxn modelId="{AA675430-D705-4085-BD83-FEE4D603EB35}" type="presParOf" srcId="{96A94E18-DEFA-402E-AE21-FAD39D05A8BB}" destId="{CFFE3F73-02EC-4C71-8560-8BFF0D8D5673}" srcOrd="1" destOrd="0" presId="urn:microsoft.com/office/officeart/2008/layout/LinedList"/>
    <dgm:cxn modelId="{D6C202B6-8560-4319-86CF-3CEBC1851EDC}" type="presParOf" srcId="{037EE375-C00D-4817-9253-6363DD379736}" destId="{7AEF384E-1129-4CC4-B789-48434F5F3CCD}" srcOrd="12" destOrd="0" presId="urn:microsoft.com/office/officeart/2008/layout/LinedList"/>
    <dgm:cxn modelId="{B08BAA21-ABEB-4472-B16A-E5E8CF28801E}" type="presParOf" srcId="{037EE375-C00D-4817-9253-6363DD379736}" destId="{754A17E8-D5E5-4DD2-94D9-AEB7102C7D68}" srcOrd="13" destOrd="0" presId="urn:microsoft.com/office/officeart/2008/layout/LinedList"/>
    <dgm:cxn modelId="{45569466-544C-4808-939C-E0EA016E0793}" type="presParOf" srcId="{754A17E8-D5E5-4DD2-94D9-AEB7102C7D68}" destId="{35F9F19F-B198-4FA7-885D-46CF8CF3A314}" srcOrd="0" destOrd="0" presId="urn:microsoft.com/office/officeart/2008/layout/LinedList"/>
    <dgm:cxn modelId="{A0A06C47-103E-4F91-81BF-466428F5D214}" type="presParOf" srcId="{754A17E8-D5E5-4DD2-94D9-AEB7102C7D68}" destId="{4212E224-8DD1-4B04-B29B-E00F4E46104C}" srcOrd="1" destOrd="0" presId="urn:microsoft.com/office/officeart/2008/layout/LinedList"/>
    <dgm:cxn modelId="{05E4EBE1-2F56-4A06-99E5-523D1BDBC236}" type="presParOf" srcId="{037EE375-C00D-4817-9253-6363DD379736}" destId="{431BF5A4-8B77-4F9A-831E-E9F856341B5F}" srcOrd="14" destOrd="0" presId="urn:microsoft.com/office/officeart/2008/layout/LinedList"/>
    <dgm:cxn modelId="{95A7ABE8-1BBF-4DAE-8B9A-42EA5718E87C}" type="presParOf" srcId="{037EE375-C00D-4817-9253-6363DD379736}" destId="{BD7CBEC3-6B7D-4BB3-864F-3D0B6E38A6B7}" srcOrd="15" destOrd="0" presId="urn:microsoft.com/office/officeart/2008/layout/LinedList"/>
    <dgm:cxn modelId="{EFED2680-969E-4A89-8E2F-A2EEA5B343D7}" type="presParOf" srcId="{BD7CBEC3-6B7D-4BB3-864F-3D0B6E38A6B7}" destId="{BD7153B9-6F02-4F68-8DA9-DD6EF9577DB1}" srcOrd="0" destOrd="0" presId="urn:microsoft.com/office/officeart/2008/layout/LinedList"/>
    <dgm:cxn modelId="{5D2CC3DD-A372-47C8-955F-47CB1EF9EA90}" type="presParOf" srcId="{BD7CBEC3-6B7D-4BB3-864F-3D0B6E38A6B7}" destId="{EA4E1A7F-8B8E-4D8D-BEA0-9068B9990FA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470BA2-C979-4FA2-94C4-C5DC07028072}"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4582B26D-6371-4AB1-9197-69426F21AE53}">
      <dgm:prSet/>
      <dgm:spPr/>
      <dgm:t>
        <a:bodyPr/>
        <a:lstStyle/>
        <a:p>
          <a:pPr>
            <a:lnSpc>
              <a:spcPct val="100000"/>
            </a:lnSpc>
          </a:pPr>
          <a:r>
            <a:rPr lang="en-GB" b="1"/>
            <a:t>One to one support.</a:t>
          </a:r>
          <a:endParaRPr lang="en-US"/>
        </a:p>
      </dgm:t>
    </dgm:pt>
    <dgm:pt modelId="{2CDE5B6F-2CB1-4A60-BCF1-3437FFA0C03F}" type="parTrans" cxnId="{02B3F6BF-128B-42F1-ADA4-102C17FDFB80}">
      <dgm:prSet/>
      <dgm:spPr/>
      <dgm:t>
        <a:bodyPr/>
        <a:lstStyle/>
        <a:p>
          <a:endParaRPr lang="en-US"/>
        </a:p>
      </dgm:t>
    </dgm:pt>
    <dgm:pt modelId="{9B1FE270-BEFE-40EF-A506-B571B7441598}" type="sibTrans" cxnId="{02B3F6BF-128B-42F1-ADA4-102C17FDFB80}">
      <dgm:prSet/>
      <dgm:spPr/>
      <dgm:t>
        <a:bodyPr/>
        <a:lstStyle/>
        <a:p>
          <a:endParaRPr lang="en-US"/>
        </a:p>
      </dgm:t>
    </dgm:pt>
    <dgm:pt modelId="{7CF55BC5-1A2A-4F5F-87BC-60FAE2FB4F0D}">
      <dgm:prSet/>
      <dgm:spPr/>
      <dgm:t>
        <a:bodyPr/>
        <a:lstStyle/>
        <a:p>
          <a:pPr>
            <a:lnSpc>
              <a:spcPct val="100000"/>
            </a:lnSpc>
          </a:pPr>
          <a:r>
            <a:rPr lang="en-GB" b="1"/>
            <a:t>Group session support</a:t>
          </a:r>
          <a:endParaRPr lang="en-US"/>
        </a:p>
      </dgm:t>
    </dgm:pt>
    <dgm:pt modelId="{529ECBBC-F6E3-4AD9-97BD-1643834432BB}" type="parTrans" cxnId="{BF12F19F-09F9-4812-A601-3229EE4C2A0E}">
      <dgm:prSet/>
      <dgm:spPr/>
      <dgm:t>
        <a:bodyPr/>
        <a:lstStyle/>
        <a:p>
          <a:endParaRPr lang="en-US"/>
        </a:p>
      </dgm:t>
    </dgm:pt>
    <dgm:pt modelId="{F67BE8D3-B4E9-4F3D-85A1-3E9849E979ED}" type="sibTrans" cxnId="{BF12F19F-09F9-4812-A601-3229EE4C2A0E}">
      <dgm:prSet/>
      <dgm:spPr/>
      <dgm:t>
        <a:bodyPr/>
        <a:lstStyle/>
        <a:p>
          <a:endParaRPr lang="en-US"/>
        </a:p>
      </dgm:t>
    </dgm:pt>
    <dgm:pt modelId="{3FAA3045-6543-4956-9316-2F580D955978}">
      <dgm:prSet/>
      <dgm:spPr/>
      <dgm:t>
        <a:bodyPr/>
        <a:lstStyle/>
        <a:p>
          <a:pPr>
            <a:lnSpc>
              <a:spcPct val="100000"/>
            </a:lnSpc>
          </a:pPr>
          <a:r>
            <a:rPr lang="en-GB" b="1" dirty="0"/>
            <a:t>Attending young person planning meetings, for those leaving school.</a:t>
          </a:r>
          <a:endParaRPr lang="en-US" dirty="0"/>
        </a:p>
      </dgm:t>
    </dgm:pt>
    <dgm:pt modelId="{CDD5A5CF-4AEC-43DF-989B-E40E81272D7F}" type="parTrans" cxnId="{91B6F90B-B88C-4724-9B71-680C03A1D7FC}">
      <dgm:prSet/>
      <dgm:spPr/>
      <dgm:t>
        <a:bodyPr/>
        <a:lstStyle/>
        <a:p>
          <a:endParaRPr lang="en-US"/>
        </a:p>
      </dgm:t>
    </dgm:pt>
    <dgm:pt modelId="{8E356825-6977-463F-B35C-EEACE29F3F89}" type="sibTrans" cxnId="{91B6F90B-B88C-4724-9B71-680C03A1D7FC}">
      <dgm:prSet/>
      <dgm:spPr/>
      <dgm:t>
        <a:bodyPr/>
        <a:lstStyle/>
        <a:p>
          <a:endParaRPr lang="en-US"/>
        </a:p>
      </dgm:t>
    </dgm:pt>
    <dgm:pt modelId="{C29137F0-DDE4-4559-9B56-692B97AA9056}">
      <dgm:prSet/>
      <dgm:spPr/>
      <dgm:t>
        <a:bodyPr/>
        <a:lstStyle/>
        <a:p>
          <a:pPr>
            <a:lnSpc>
              <a:spcPct val="100000"/>
            </a:lnSpc>
          </a:pPr>
          <a:r>
            <a:rPr lang="en-GB" b="1"/>
            <a:t>Linking in with school staff and  key partners to build a plan for next steps after school.</a:t>
          </a:r>
          <a:endParaRPr lang="en-US"/>
        </a:p>
      </dgm:t>
    </dgm:pt>
    <dgm:pt modelId="{20C57B39-25B7-4A6F-ADFE-46A5BACD7D8C}" type="parTrans" cxnId="{4FFA602E-22FC-484C-8B15-00BC273B6C71}">
      <dgm:prSet/>
      <dgm:spPr/>
      <dgm:t>
        <a:bodyPr/>
        <a:lstStyle/>
        <a:p>
          <a:endParaRPr lang="en-US"/>
        </a:p>
      </dgm:t>
    </dgm:pt>
    <dgm:pt modelId="{FB9BC577-ADC2-415A-9557-2602461D322F}" type="sibTrans" cxnId="{4FFA602E-22FC-484C-8B15-00BC273B6C71}">
      <dgm:prSet/>
      <dgm:spPr/>
      <dgm:t>
        <a:bodyPr/>
        <a:lstStyle/>
        <a:p>
          <a:endParaRPr lang="en-US"/>
        </a:p>
      </dgm:t>
    </dgm:pt>
    <dgm:pt modelId="{74FC69CE-B19A-45F1-BF0B-F9898E5E10C0}" type="pres">
      <dgm:prSet presAssocID="{F1470BA2-C979-4FA2-94C4-C5DC07028072}" presName="root" presStyleCnt="0">
        <dgm:presLayoutVars>
          <dgm:dir/>
          <dgm:resizeHandles val="exact"/>
        </dgm:presLayoutVars>
      </dgm:prSet>
      <dgm:spPr/>
    </dgm:pt>
    <dgm:pt modelId="{66DD8116-DB90-4985-AA57-D0B6E4AF5C1C}" type="pres">
      <dgm:prSet presAssocID="{4582B26D-6371-4AB1-9197-69426F21AE53}" presName="compNode" presStyleCnt="0"/>
      <dgm:spPr/>
    </dgm:pt>
    <dgm:pt modelId="{222B00AC-1E83-4A45-8269-11F4A5839A7F}" type="pres">
      <dgm:prSet presAssocID="{4582B26D-6371-4AB1-9197-69426F21AE5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all center"/>
        </a:ext>
      </dgm:extLst>
    </dgm:pt>
    <dgm:pt modelId="{5D088AE3-7936-4F45-8C75-E88B327D347A}" type="pres">
      <dgm:prSet presAssocID="{4582B26D-6371-4AB1-9197-69426F21AE53}" presName="spaceRect" presStyleCnt="0"/>
      <dgm:spPr/>
    </dgm:pt>
    <dgm:pt modelId="{F46778FF-9135-41E4-AA25-19122AA3378A}" type="pres">
      <dgm:prSet presAssocID="{4582B26D-6371-4AB1-9197-69426F21AE53}" presName="textRect" presStyleLbl="revTx" presStyleIdx="0" presStyleCnt="4">
        <dgm:presLayoutVars>
          <dgm:chMax val="1"/>
          <dgm:chPref val="1"/>
        </dgm:presLayoutVars>
      </dgm:prSet>
      <dgm:spPr/>
    </dgm:pt>
    <dgm:pt modelId="{FDE01D70-2FCC-4CEF-AC4D-2CDFBF019863}" type="pres">
      <dgm:prSet presAssocID="{9B1FE270-BEFE-40EF-A506-B571B7441598}" presName="sibTrans" presStyleCnt="0"/>
      <dgm:spPr/>
    </dgm:pt>
    <dgm:pt modelId="{B861D8D4-0320-4C81-A3AC-154EB972F4F7}" type="pres">
      <dgm:prSet presAssocID="{7CF55BC5-1A2A-4F5F-87BC-60FAE2FB4F0D}" presName="compNode" presStyleCnt="0"/>
      <dgm:spPr/>
    </dgm:pt>
    <dgm:pt modelId="{E495D36D-3CED-4DF2-8C17-8802EDF1F0BF}" type="pres">
      <dgm:prSet presAssocID="{7CF55BC5-1A2A-4F5F-87BC-60FAE2FB4F0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Users"/>
        </a:ext>
      </dgm:extLst>
    </dgm:pt>
    <dgm:pt modelId="{FC1E357C-E802-4E6D-81DC-1CF3A0451676}" type="pres">
      <dgm:prSet presAssocID="{7CF55BC5-1A2A-4F5F-87BC-60FAE2FB4F0D}" presName="spaceRect" presStyleCnt="0"/>
      <dgm:spPr/>
    </dgm:pt>
    <dgm:pt modelId="{4521D2C0-1739-43E6-9F9C-30BC20FD8356}" type="pres">
      <dgm:prSet presAssocID="{7CF55BC5-1A2A-4F5F-87BC-60FAE2FB4F0D}" presName="textRect" presStyleLbl="revTx" presStyleIdx="1" presStyleCnt="4">
        <dgm:presLayoutVars>
          <dgm:chMax val="1"/>
          <dgm:chPref val="1"/>
        </dgm:presLayoutVars>
      </dgm:prSet>
      <dgm:spPr/>
    </dgm:pt>
    <dgm:pt modelId="{E23A9CE5-DDD6-4A66-83EC-3A3E2D17E4EF}" type="pres">
      <dgm:prSet presAssocID="{F67BE8D3-B4E9-4F3D-85A1-3E9849E979ED}" presName="sibTrans" presStyleCnt="0"/>
      <dgm:spPr/>
    </dgm:pt>
    <dgm:pt modelId="{C2E10670-EF50-42F5-ACFE-D09E41CFCA37}" type="pres">
      <dgm:prSet presAssocID="{3FAA3045-6543-4956-9316-2F580D955978}" presName="compNode" presStyleCnt="0"/>
      <dgm:spPr/>
    </dgm:pt>
    <dgm:pt modelId="{535F746A-3E85-4EA5-8711-9E52988C2FD2}" type="pres">
      <dgm:prSet presAssocID="{3FAA3045-6543-4956-9316-2F580D95597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eeting"/>
        </a:ext>
      </dgm:extLst>
    </dgm:pt>
    <dgm:pt modelId="{0E236F95-71DE-4503-B828-96AA0F8608CC}" type="pres">
      <dgm:prSet presAssocID="{3FAA3045-6543-4956-9316-2F580D955978}" presName="spaceRect" presStyleCnt="0"/>
      <dgm:spPr/>
    </dgm:pt>
    <dgm:pt modelId="{9A6D5458-D839-4435-B1AC-E9385B3900CF}" type="pres">
      <dgm:prSet presAssocID="{3FAA3045-6543-4956-9316-2F580D955978}" presName="textRect" presStyleLbl="revTx" presStyleIdx="2" presStyleCnt="4">
        <dgm:presLayoutVars>
          <dgm:chMax val="1"/>
          <dgm:chPref val="1"/>
        </dgm:presLayoutVars>
      </dgm:prSet>
      <dgm:spPr/>
    </dgm:pt>
    <dgm:pt modelId="{105D38D7-020A-4830-AFD9-BDF458E8777D}" type="pres">
      <dgm:prSet presAssocID="{8E356825-6977-463F-B35C-EEACE29F3F89}" presName="sibTrans" presStyleCnt="0"/>
      <dgm:spPr/>
    </dgm:pt>
    <dgm:pt modelId="{0A8E6D2C-82C7-4FD0-A005-C736D488C9E0}" type="pres">
      <dgm:prSet presAssocID="{C29137F0-DDE4-4559-9B56-692B97AA9056}" presName="compNode" presStyleCnt="0"/>
      <dgm:spPr/>
    </dgm:pt>
    <dgm:pt modelId="{5F4F1B8A-79FC-456A-9BC3-F85844F99C8A}" type="pres">
      <dgm:prSet presAssocID="{C29137F0-DDE4-4559-9B56-692B97AA905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Network"/>
        </a:ext>
      </dgm:extLst>
    </dgm:pt>
    <dgm:pt modelId="{FF0AF660-4AFE-4806-B0F4-2EC8FB7A8E0F}" type="pres">
      <dgm:prSet presAssocID="{C29137F0-DDE4-4559-9B56-692B97AA9056}" presName="spaceRect" presStyleCnt="0"/>
      <dgm:spPr/>
    </dgm:pt>
    <dgm:pt modelId="{6C9FB651-FDF6-48EE-A219-8BF39D0E11C5}" type="pres">
      <dgm:prSet presAssocID="{C29137F0-DDE4-4559-9B56-692B97AA9056}" presName="textRect" presStyleLbl="revTx" presStyleIdx="3" presStyleCnt="4">
        <dgm:presLayoutVars>
          <dgm:chMax val="1"/>
          <dgm:chPref val="1"/>
        </dgm:presLayoutVars>
      </dgm:prSet>
      <dgm:spPr/>
    </dgm:pt>
  </dgm:ptLst>
  <dgm:cxnLst>
    <dgm:cxn modelId="{91B6F90B-B88C-4724-9B71-680C03A1D7FC}" srcId="{F1470BA2-C979-4FA2-94C4-C5DC07028072}" destId="{3FAA3045-6543-4956-9316-2F580D955978}" srcOrd="2" destOrd="0" parTransId="{CDD5A5CF-4AEC-43DF-989B-E40E81272D7F}" sibTransId="{8E356825-6977-463F-B35C-EEACE29F3F89}"/>
    <dgm:cxn modelId="{DA60CF1F-53A8-478A-BC80-BA9C76F5570E}" type="presOf" srcId="{3FAA3045-6543-4956-9316-2F580D955978}" destId="{9A6D5458-D839-4435-B1AC-E9385B3900CF}" srcOrd="0" destOrd="0" presId="urn:microsoft.com/office/officeart/2018/2/layout/IconLabelList"/>
    <dgm:cxn modelId="{4FFA602E-22FC-484C-8B15-00BC273B6C71}" srcId="{F1470BA2-C979-4FA2-94C4-C5DC07028072}" destId="{C29137F0-DDE4-4559-9B56-692B97AA9056}" srcOrd="3" destOrd="0" parTransId="{20C57B39-25B7-4A6F-ADFE-46A5BACD7D8C}" sibTransId="{FB9BC577-ADC2-415A-9557-2602461D322F}"/>
    <dgm:cxn modelId="{B575D180-1C3A-435C-B8E1-3542DC12ED44}" type="presOf" srcId="{F1470BA2-C979-4FA2-94C4-C5DC07028072}" destId="{74FC69CE-B19A-45F1-BF0B-F9898E5E10C0}" srcOrd="0" destOrd="0" presId="urn:microsoft.com/office/officeart/2018/2/layout/IconLabelList"/>
    <dgm:cxn modelId="{40DFF994-CC98-4BD7-95CD-29EA2E7C8596}" type="presOf" srcId="{7CF55BC5-1A2A-4F5F-87BC-60FAE2FB4F0D}" destId="{4521D2C0-1739-43E6-9F9C-30BC20FD8356}" srcOrd="0" destOrd="0" presId="urn:microsoft.com/office/officeart/2018/2/layout/IconLabelList"/>
    <dgm:cxn modelId="{5F03DA9E-C960-4114-B811-3404F3021612}" type="presOf" srcId="{C29137F0-DDE4-4559-9B56-692B97AA9056}" destId="{6C9FB651-FDF6-48EE-A219-8BF39D0E11C5}" srcOrd="0" destOrd="0" presId="urn:microsoft.com/office/officeart/2018/2/layout/IconLabelList"/>
    <dgm:cxn modelId="{BF12F19F-09F9-4812-A601-3229EE4C2A0E}" srcId="{F1470BA2-C979-4FA2-94C4-C5DC07028072}" destId="{7CF55BC5-1A2A-4F5F-87BC-60FAE2FB4F0D}" srcOrd="1" destOrd="0" parTransId="{529ECBBC-F6E3-4AD9-97BD-1643834432BB}" sibTransId="{F67BE8D3-B4E9-4F3D-85A1-3E9849E979ED}"/>
    <dgm:cxn modelId="{02B3F6BF-128B-42F1-ADA4-102C17FDFB80}" srcId="{F1470BA2-C979-4FA2-94C4-C5DC07028072}" destId="{4582B26D-6371-4AB1-9197-69426F21AE53}" srcOrd="0" destOrd="0" parTransId="{2CDE5B6F-2CB1-4A60-BCF1-3437FFA0C03F}" sibTransId="{9B1FE270-BEFE-40EF-A506-B571B7441598}"/>
    <dgm:cxn modelId="{5BF365E8-EE9A-483F-8DC6-569211703D0A}" type="presOf" srcId="{4582B26D-6371-4AB1-9197-69426F21AE53}" destId="{F46778FF-9135-41E4-AA25-19122AA3378A}" srcOrd="0" destOrd="0" presId="urn:microsoft.com/office/officeart/2018/2/layout/IconLabelList"/>
    <dgm:cxn modelId="{A630230C-D0FC-4415-B511-5F5B694BC7AB}" type="presParOf" srcId="{74FC69CE-B19A-45F1-BF0B-F9898E5E10C0}" destId="{66DD8116-DB90-4985-AA57-D0B6E4AF5C1C}" srcOrd="0" destOrd="0" presId="urn:microsoft.com/office/officeart/2018/2/layout/IconLabelList"/>
    <dgm:cxn modelId="{FBABD5DA-31F8-4B1B-8396-969A2E10B3FD}" type="presParOf" srcId="{66DD8116-DB90-4985-AA57-D0B6E4AF5C1C}" destId="{222B00AC-1E83-4A45-8269-11F4A5839A7F}" srcOrd="0" destOrd="0" presId="urn:microsoft.com/office/officeart/2018/2/layout/IconLabelList"/>
    <dgm:cxn modelId="{10A78625-45C9-4BE4-A371-244571911449}" type="presParOf" srcId="{66DD8116-DB90-4985-AA57-D0B6E4AF5C1C}" destId="{5D088AE3-7936-4F45-8C75-E88B327D347A}" srcOrd="1" destOrd="0" presId="urn:microsoft.com/office/officeart/2018/2/layout/IconLabelList"/>
    <dgm:cxn modelId="{8CCC4734-1748-4A79-99AD-228E935B78C9}" type="presParOf" srcId="{66DD8116-DB90-4985-AA57-D0B6E4AF5C1C}" destId="{F46778FF-9135-41E4-AA25-19122AA3378A}" srcOrd="2" destOrd="0" presId="urn:microsoft.com/office/officeart/2018/2/layout/IconLabelList"/>
    <dgm:cxn modelId="{589713C0-011C-43FA-A79B-D378711B06EE}" type="presParOf" srcId="{74FC69CE-B19A-45F1-BF0B-F9898E5E10C0}" destId="{FDE01D70-2FCC-4CEF-AC4D-2CDFBF019863}" srcOrd="1" destOrd="0" presId="urn:microsoft.com/office/officeart/2018/2/layout/IconLabelList"/>
    <dgm:cxn modelId="{5DB91E08-7C5C-4375-82FE-F4682AB2C590}" type="presParOf" srcId="{74FC69CE-B19A-45F1-BF0B-F9898E5E10C0}" destId="{B861D8D4-0320-4C81-A3AC-154EB972F4F7}" srcOrd="2" destOrd="0" presId="urn:microsoft.com/office/officeart/2018/2/layout/IconLabelList"/>
    <dgm:cxn modelId="{BB58C55B-8006-41F0-BB35-368B51D42AD6}" type="presParOf" srcId="{B861D8D4-0320-4C81-A3AC-154EB972F4F7}" destId="{E495D36D-3CED-4DF2-8C17-8802EDF1F0BF}" srcOrd="0" destOrd="0" presId="urn:microsoft.com/office/officeart/2018/2/layout/IconLabelList"/>
    <dgm:cxn modelId="{5852BDAC-60C4-4C41-84C6-D8032B016035}" type="presParOf" srcId="{B861D8D4-0320-4C81-A3AC-154EB972F4F7}" destId="{FC1E357C-E802-4E6D-81DC-1CF3A0451676}" srcOrd="1" destOrd="0" presId="urn:microsoft.com/office/officeart/2018/2/layout/IconLabelList"/>
    <dgm:cxn modelId="{C909B5B9-5DD6-46E1-A92D-6D639277DEBE}" type="presParOf" srcId="{B861D8D4-0320-4C81-A3AC-154EB972F4F7}" destId="{4521D2C0-1739-43E6-9F9C-30BC20FD8356}" srcOrd="2" destOrd="0" presId="urn:microsoft.com/office/officeart/2018/2/layout/IconLabelList"/>
    <dgm:cxn modelId="{D4823B09-CCDB-4C12-B8AB-045AB5D8551E}" type="presParOf" srcId="{74FC69CE-B19A-45F1-BF0B-F9898E5E10C0}" destId="{E23A9CE5-DDD6-4A66-83EC-3A3E2D17E4EF}" srcOrd="3" destOrd="0" presId="urn:microsoft.com/office/officeart/2018/2/layout/IconLabelList"/>
    <dgm:cxn modelId="{BBDED483-054F-4AAB-9DB1-2E0A642570F2}" type="presParOf" srcId="{74FC69CE-B19A-45F1-BF0B-F9898E5E10C0}" destId="{C2E10670-EF50-42F5-ACFE-D09E41CFCA37}" srcOrd="4" destOrd="0" presId="urn:microsoft.com/office/officeart/2018/2/layout/IconLabelList"/>
    <dgm:cxn modelId="{12F41720-4AF2-464C-AFF4-90454DA87B6F}" type="presParOf" srcId="{C2E10670-EF50-42F5-ACFE-D09E41CFCA37}" destId="{535F746A-3E85-4EA5-8711-9E52988C2FD2}" srcOrd="0" destOrd="0" presId="urn:microsoft.com/office/officeart/2018/2/layout/IconLabelList"/>
    <dgm:cxn modelId="{5FC2B37E-7775-4F3C-BD1E-E4AA1EFD2F2F}" type="presParOf" srcId="{C2E10670-EF50-42F5-ACFE-D09E41CFCA37}" destId="{0E236F95-71DE-4503-B828-96AA0F8608CC}" srcOrd="1" destOrd="0" presId="urn:microsoft.com/office/officeart/2018/2/layout/IconLabelList"/>
    <dgm:cxn modelId="{EBE03E92-7CB6-4FE1-968C-36EA8C10F0A9}" type="presParOf" srcId="{C2E10670-EF50-42F5-ACFE-D09E41CFCA37}" destId="{9A6D5458-D839-4435-B1AC-E9385B3900CF}" srcOrd="2" destOrd="0" presId="urn:microsoft.com/office/officeart/2018/2/layout/IconLabelList"/>
    <dgm:cxn modelId="{EB985038-68B5-46B3-8651-BC60CE7992A7}" type="presParOf" srcId="{74FC69CE-B19A-45F1-BF0B-F9898E5E10C0}" destId="{105D38D7-020A-4830-AFD9-BDF458E8777D}" srcOrd="5" destOrd="0" presId="urn:microsoft.com/office/officeart/2018/2/layout/IconLabelList"/>
    <dgm:cxn modelId="{CA0D681F-FCA9-4F5C-814E-0A65BAF058DE}" type="presParOf" srcId="{74FC69CE-B19A-45F1-BF0B-F9898E5E10C0}" destId="{0A8E6D2C-82C7-4FD0-A005-C736D488C9E0}" srcOrd="6" destOrd="0" presId="urn:microsoft.com/office/officeart/2018/2/layout/IconLabelList"/>
    <dgm:cxn modelId="{0540D276-BF25-4BF6-ACC4-530FD8C66054}" type="presParOf" srcId="{0A8E6D2C-82C7-4FD0-A005-C736D488C9E0}" destId="{5F4F1B8A-79FC-456A-9BC3-F85844F99C8A}" srcOrd="0" destOrd="0" presId="urn:microsoft.com/office/officeart/2018/2/layout/IconLabelList"/>
    <dgm:cxn modelId="{BCEF28C6-00E6-444B-B2A3-37EBA1DC74F0}" type="presParOf" srcId="{0A8E6D2C-82C7-4FD0-A005-C736D488C9E0}" destId="{FF0AF660-4AFE-4806-B0F4-2EC8FB7A8E0F}" srcOrd="1" destOrd="0" presId="urn:microsoft.com/office/officeart/2018/2/layout/IconLabelList"/>
    <dgm:cxn modelId="{C97B7EBB-8413-4259-AABC-BE49DDD1C872}" type="presParOf" srcId="{0A8E6D2C-82C7-4FD0-A005-C736D488C9E0}" destId="{6C9FB651-FDF6-48EE-A219-8BF39D0E11C5}"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863754-AFAE-46DE-8044-AD0C0CC143F1}">
      <dsp:nvSpPr>
        <dsp:cNvPr id="0" name=""/>
        <dsp:cNvSpPr/>
      </dsp:nvSpPr>
      <dsp:spPr>
        <a:xfrm>
          <a:off x="0" y="3509"/>
          <a:ext cx="517538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1A3405-6199-4865-B3ED-BC17E2E1B801}">
      <dsp:nvSpPr>
        <dsp:cNvPr id="0" name=""/>
        <dsp:cNvSpPr/>
      </dsp:nvSpPr>
      <dsp:spPr>
        <a:xfrm>
          <a:off x="0" y="3509"/>
          <a:ext cx="5175384" cy="42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i="1" kern="1200" dirty="0">
              <a:solidFill>
                <a:srgbClr val="002060"/>
              </a:solidFill>
            </a:rPr>
            <a:t>Transition planning guides issued to schools (now online)</a:t>
          </a:r>
        </a:p>
      </dsp:txBody>
      <dsp:txXfrm>
        <a:off x="0" y="3509"/>
        <a:ext cx="5175384" cy="426843"/>
      </dsp:txXfrm>
    </dsp:sp>
    <dsp:sp modelId="{21D84524-10F8-4BDD-99A7-E64674893D36}">
      <dsp:nvSpPr>
        <dsp:cNvPr id="0" name=""/>
        <dsp:cNvSpPr/>
      </dsp:nvSpPr>
      <dsp:spPr>
        <a:xfrm>
          <a:off x="0" y="430353"/>
          <a:ext cx="5175384" cy="0"/>
        </a:xfrm>
        <a:prstGeom prst="line">
          <a:avLst/>
        </a:prstGeom>
        <a:solidFill>
          <a:schemeClr val="accent2">
            <a:hueOff val="-207909"/>
            <a:satOff val="-11990"/>
            <a:lumOff val="1233"/>
            <a:alphaOff val="0"/>
          </a:schemeClr>
        </a:solidFill>
        <a:ln w="12700" cap="flat" cmpd="sng" algn="ctr">
          <a:solidFill>
            <a:schemeClr val="accent2">
              <a:hueOff val="-207909"/>
              <a:satOff val="-11990"/>
              <a:lumOff val="123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4BFF8D-0857-4EF4-9A15-1EBC136551BD}">
      <dsp:nvSpPr>
        <dsp:cNvPr id="0" name=""/>
        <dsp:cNvSpPr/>
      </dsp:nvSpPr>
      <dsp:spPr>
        <a:xfrm>
          <a:off x="0" y="430353"/>
          <a:ext cx="5175384" cy="53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i="1" kern="1200" dirty="0">
              <a:solidFill>
                <a:srgbClr val="002060"/>
              </a:solidFill>
            </a:rPr>
            <a:t>Attending YPPMs to help assist with transition planning as well as training sessions for school staff</a:t>
          </a:r>
        </a:p>
      </dsp:txBody>
      <dsp:txXfrm>
        <a:off x="0" y="430353"/>
        <a:ext cx="5175384" cy="531177"/>
      </dsp:txXfrm>
    </dsp:sp>
    <dsp:sp modelId="{4F3F7BC9-24A6-49F8-BE3E-2D27AC9FAC5C}">
      <dsp:nvSpPr>
        <dsp:cNvPr id="0" name=""/>
        <dsp:cNvSpPr/>
      </dsp:nvSpPr>
      <dsp:spPr>
        <a:xfrm>
          <a:off x="0" y="961530"/>
          <a:ext cx="5175384" cy="0"/>
        </a:xfrm>
        <a:prstGeom prst="line">
          <a:avLst/>
        </a:prstGeom>
        <a:solidFill>
          <a:schemeClr val="accent2">
            <a:hueOff val="-415818"/>
            <a:satOff val="-23979"/>
            <a:lumOff val="2465"/>
            <a:alphaOff val="0"/>
          </a:schemeClr>
        </a:solidFill>
        <a:ln w="12700" cap="flat" cmpd="sng" algn="ctr">
          <a:solidFill>
            <a:schemeClr val="accent2">
              <a:hueOff val="-415818"/>
              <a:satOff val="-23979"/>
              <a:lumOff val="24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48CB0F-30DA-418C-826D-F4DC4ED76945}">
      <dsp:nvSpPr>
        <dsp:cNvPr id="0" name=""/>
        <dsp:cNvSpPr/>
      </dsp:nvSpPr>
      <dsp:spPr>
        <a:xfrm>
          <a:off x="0" y="961530"/>
          <a:ext cx="5175384" cy="53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i="1" kern="1200" dirty="0">
              <a:solidFill>
                <a:srgbClr val="002060"/>
              </a:solidFill>
            </a:rPr>
            <a:t>Helping schools develop transition curricular and extra curricular opportunities </a:t>
          </a:r>
        </a:p>
      </dsp:txBody>
      <dsp:txXfrm>
        <a:off x="0" y="961530"/>
        <a:ext cx="5175384" cy="531177"/>
      </dsp:txXfrm>
    </dsp:sp>
    <dsp:sp modelId="{0BF65593-A7BA-4324-8806-58D80F871F0F}">
      <dsp:nvSpPr>
        <dsp:cNvPr id="0" name=""/>
        <dsp:cNvSpPr/>
      </dsp:nvSpPr>
      <dsp:spPr>
        <a:xfrm>
          <a:off x="0" y="1492708"/>
          <a:ext cx="5175384" cy="0"/>
        </a:xfrm>
        <a:prstGeom prst="line">
          <a:avLst/>
        </a:prstGeom>
        <a:solidFill>
          <a:schemeClr val="accent2">
            <a:hueOff val="-623727"/>
            <a:satOff val="-35969"/>
            <a:lumOff val="3698"/>
            <a:alphaOff val="0"/>
          </a:schemeClr>
        </a:solidFill>
        <a:ln w="12700" cap="flat" cmpd="sng" algn="ctr">
          <a:solidFill>
            <a:schemeClr val="accent2">
              <a:hueOff val="-623727"/>
              <a:satOff val="-35969"/>
              <a:lumOff val="369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E3639F-7C0C-42AC-83B8-4BF70B401836}">
      <dsp:nvSpPr>
        <dsp:cNvPr id="0" name=""/>
        <dsp:cNvSpPr/>
      </dsp:nvSpPr>
      <dsp:spPr>
        <a:xfrm>
          <a:off x="0" y="1492708"/>
          <a:ext cx="5175384" cy="53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i="1" kern="1200" dirty="0">
              <a:solidFill>
                <a:srgbClr val="002060"/>
              </a:solidFill>
            </a:rPr>
            <a:t>Working with Health Care Teams to support their own transition pathways</a:t>
          </a:r>
        </a:p>
      </dsp:txBody>
      <dsp:txXfrm>
        <a:off x="0" y="1492708"/>
        <a:ext cx="5175384" cy="531177"/>
      </dsp:txXfrm>
    </dsp:sp>
    <dsp:sp modelId="{76280964-ADC4-43D9-AD91-B3514B3BF00A}">
      <dsp:nvSpPr>
        <dsp:cNvPr id="0" name=""/>
        <dsp:cNvSpPr/>
      </dsp:nvSpPr>
      <dsp:spPr>
        <a:xfrm>
          <a:off x="0" y="2023886"/>
          <a:ext cx="5175384" cy="0"/>
        </a:xfrm>
        <a:prstGeom prst="line">
          <a:avLst/>
        </a:prstGeom>
        <a:solidFill>
          <a:schemeClr val="accent2">
            <a:hueOff val="-831636"/>
            <a:satOff val="-47959"/>
            <a:lumOff val="4930"/>
            <a:alphaOff val="0"/>
          </a:schemeClr>
        </a:solidFill>
        <a:ln w="12700" cap="flat" cmpd="sng" algn="ctr">
          <a:solidFill>
            <a:schemeClr val="accent2">
              <a:hueOff val="-831636"/>
              <a:satOff val="-47959"/>
              <a:lumOff val="493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371DEB-3ACA-48EF-8824-313B53B2C023}">
      <dsp:nvSpPr>
        <dsp:cNvPr id="0" name=""/>
        <dsp:cNvSpPr/>
      </dsp:nvSpPr>
      <dsp:spPr>
        <a:xfrm>
          <a:off x="0" y="2023886"/>
          <a:ext cx="5175384" cy="53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i="1" kern="1200" dirty="0">
              <a:solidFill>
                <a:srgbClr val="002060"/>
              </a:solidFill>
            </a:rPr>
            <a:t>Linking schools with third sector transition support while still in school</a:t>
          </a:r>
          <a:endParaRPr lang="en-US" sz="1200" i="1" kern="1200" dirty="0">
            <a:solidFill>
              <a:srgbClr val="002060"/>
            </a:solidFill>
          </a:endParaRPr>
        </a:p>
      </dsp:txBody>
      <dsp:txXfrm>
        <a:off x="0" y="2023886"/>
        <a:ext cx="5175384" cy="531177"/>
      </dsp:txXfrm>
    </dsp:sp>
    <dsp:sp modelId="{475C5798-7E87-4732-A4EF-35A3132C6789}">
      <dsp:nvSpPr>
        <dsp:cNvPr id="0" name=""/>
        <dsp:cNvSpPr/>
      </dsp:nvSpPr>
      <dsp:spPr>
        <a:xfrm>
          <a:off x="0" y="2555063"/>
          <a:ext cx="5175384" cy="0"/>
        </a:xfrm>
        <a:prstGeom prst="line">
          <a:avLst/>
        </a:prstGeom>
        <a:solidFill>
          <a:schemeClr val="accent2">
            <a:hueOff val="-1039545"/>
            <a:satOff val="-59949"/>
            <a:lumOff val="6163"/>
            <a:alphaOff val="0"/>
          </a:schemeClr>
        </a:solidFill>
        <a:ln w="12700" cap="flat" cmpd="sng" algn="ctr">
          <a:solidFill>
            <a:schemeClr val="accent2">
              <a:hueOff val="-1039545"/>
              <a:satOff val="-59949"/>
              <a:lumOff val="616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5774D0-90C0-41E3-8DE6-F3F18CB77FA4}">
      <dsp:nvSpPr>
        <dsp:cNvPr id="0" name=""/>
        <dsp:cNvSpPr/>
      </dsp:nvSpPr>
      <dsp:spPr>
        <a:xfrm>
          <a:off x="0" y="2555063"/>
          <a:ext cx="5175384" cy="53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i="1" kern="1200" dirty="0">
              <a:solidFill>
                <a:srgbClr val="002060"/>
              </a:solidFill>
            </a:rPr>
            <a:t>Links and consultations with service providers for adaptions/expansion of post school service</a:t>
          </a:r>
        </a:p>
      </dsp:txBody>
      <dsp:txXfrm>
        <a:off x="0" y="2555063"/>
        <a:ext cx="5175384" cy="531177"/>
      </dsp:txXfrm>
    </dsp:sp>
    <dsp:sp modelId="{7AEF384E-1129-4CC4-B789-48434F5F3CCD}">
      <dsp:nvSpPr>
        <dsp:cNvPr id="0" name=""/>
        <dsp:cNvSpPr/>
      </dsp:nvSpPr>
      <dsp:spPr>
        <a:xfrm>
          <a:off x="0" y="3086241"/>
          <a:ext cx="5175384" cy="0"/>
        </a:xfrm>
        <a:prstGeom prst="line">
          <a:avLst/>
        </a:prstGeom>
        <a:solidFill>
          <a:schemeClr val="accent2">
            <a:hueOff val="-1247454"/>
            <a:satOff val="-71938"/>
            <a:lumOff val="7395"/>
            <a:alphaOff val="0"/>
          </a:schemeClr>
        </a:solidFill>
        <a:ln w="12700" cap="flat" cmpd="sng" algn="ctr">
          <a:solidFill>
            <a:schemeClr val="accent2">
              <a:hueOff val="-1247454"/>
              <a:satOff val="-71938"/>
              <a:lumOff val="739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F9F19F-B198-4FA7-885D-46CF8CF3A314}">
      <dsp:nvSpPr>
        <dsp:cNvPr id="0" name=""/>
        <dsp:cNvSpPr/>
      </dsp:nvSpPr>
      <dsp:spPr>
        <a:xfrm>
          <a:off x="0" y="3086241"/>
          <a:ext cx="5175384" cy="53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i="1" kern="1200" dirty="0">
              <a:solidFill>
                <a:srgbClr val="002060"/>
              </a:solidFill>
            </a:rPr>
            <a:t>Parent Focus Group</a:t>
          </a:r>
        </a:p>
        <a:p>
          <a:pPr marL="0" lvl="0" indent="0" algn="l" defTabSz="533400">
            <a:lnSpc>
              <a:spcPct val="90000"/>
            </a:lnSpc>
            <a:spcBef>
              <a:spcPct val="0"/>
            </a:spcBef>
            <a:spcAft>
              <a:spcPct val="35000"/>
            </a:spcAft>
            <a:buNone/>
          </a:pPr>
          <a:r>
            <a:rPr lang="en-US" sz="1200" i="1" kern="1200" dirty="0">
              <a:solidFill>
                <a:srgbClr val="002060"/>
              </a:solidFill>
            </a:rPr>
            <a:t>(please email - leanne.mcquade@edinburgh.gov.uk)</a:t>
          </a:r>
        </a:p>
      </dsp:txBody>
      <dsp:txXfrm>
        <a:off x="0" y="3086241"/>
        <a:ext cx="5175384" cy="531177"/>
      </dsp:txXfrm>
    </dsp:sp>
    <dsp:sp modelId="{431BF5A4-8B77-4F9A-831E-E9F856341B5F}">
      <dsp:nvSpPr>
        <dsp:cNvPr id="0" name=""/>
        <dsp:cNvSpPr/>
      </dsp:nvSpPr>
      <dsp:spPr>
        <a:xfrm>
          <a:off x="0" y="3617418"/>
          <a:ext cx="5175384"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7153B9-6F02-4F68-8DA9-DD6EF9577DB1}">
      <dsp:nvSpPr>
        <dsp:cNvPr id="0" name=""/>
        <dsp:cNvSpPr/>
      </dsp:nvSpPr>
      <dsp:spPr>
        <a:xfrm>
          <a:off x="0" y="3617418"/>
          <a:ext cx="5175384" cy="53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i="1" kern="1200" dirty="0">
              <a:solidFill>
                <a:srgbClr val="002060"/>
              </a:solidFill>
            </a:rPr>
            <a:t>Working closely with the Scottish Transitions Forum</a:t>
          </a:r>
        </a:p>
      </dsp:txBody>
      <dsp:txXfrm>
        <a:off x="0" y="3617418"/>
        <a:ext cx="5175384" cy="5311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2B00AC-1E83-4A45-8269-11F4A5839A7F}">
      <dsp:nvSpPr>
        <dsp:cNvPr id="0" name=""/>
        <dsp:cNvSpPr/>
      </dsp:nvSpPr>
      <dsp:spPr>
        <a:xfrm>
          <a:off x="556800" y="236423"/>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6778FF-9135-41E4-AA25-19122AA3378A}">
      <dsp:nvSpPr>
        <dsp:cNvPr id="0" name=""/>
        <dsp:cNvSpPr/>
      </dsp:nvSpPr>
      <dsp:spPr>
        <a:xfrm>
          <a:off x="61800" y="131798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b="1" kern="1200"/>
            <a:t>One to one support.</a:t>
          </a:r>
          <a:endParaRPr lang="en-US" sz="1100" kern="1200"/>
        </a:p>
      </dsp:txBody>
      <dsp:txXfrm>
        <a:off x="61800" y="1317981"/>
        <a:ext cx="1800000" cy="720000"/>
      </dsp:txXfrm>
    </dsp:sp>
    <dsp:sp modelId="{E495D36D-3CED-4DF2-8C17-8802EDF1F0BF}">
      <dsp:nvSpPr>
        <dsp:cNvPr id="0" name=""/>
        <dsp:cNvSpPr/>
      </dsp:nvSpPr>
      <dsp:spPr>
        <a:xfrm>
          <a:off x="2671800" y="236423"/>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21D2C0-1739-43E6-9F9C-30BC20FD8356}">
      <dsp:nvSpPr>
        <dsp:cNvPr id="0" name=""/>
        <dsp:cNvSpPr/>
      </dsp:nvSpPr>
      <dsp:spPr>
        <a:xfrm>
          <a:off x="2176800" y="131798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b="1" kern="1200"/>
            <a:t>Group session support</a:t>
          </a:r>
          <a:endParaRPr lang="en-US" sz="1100" kern="1200"/>
        </a:p>
      </dsp:txBody>
      <dsp:txXfrm>
        <a:off x="2176800" y="1317981"/>
        <a:ext cx="1800000" cy="720000"/>
      </dsp:txXfrm>
    </dsp:sp>
    <dsp:sp modelId="{535F746A-3E85-4EA5-8711-9E52988C2FD2}">
      <dsp:nvSpPr>
        <dsp:cNvPr id="0" name=""/>
        <dsp:cNvSpPr/>
      </dsp:nvSpPr>
      <dsp:spPr>
        <a:xfrm>
          <a:off x="556800" y="2487981"/>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6D5458-D839-4435-B1AC-E9385B3900CF}">
      <dsp:nvSpPr>
        <dsp:cNvPr id="0" name=""/>
        <dsp:cNvSpPr/>
      </dsp:nvSpPr>
      <dsp:spPr>
        <a:xfrm>
          <a:off x="61800" y="3569539"/>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b="1" kern="1200" dirty="0"/>
            <a:t>Attending young person planning meetings, for those leaving school.</a:t>
          </a:r>
          <a:endParaRPr lang="en-US" sz="1100" kern="1200" dirty="0"/>
        </a:p>
      </dsp:txBody>
      <dsp:txXfrm>
        <a:off x="61800" y="3569539"/>
        <a:ext cx="1800000" cy="720000"/>
      </dsp:txXfrm>
    </dsp:sp>
    <dsp:sp modelId="{5F4F1B8A-79FC-456A-9BC3-F85844F99C8A}">
      <dsp:nvSpPr>
        <dsp:cNvPr id="0" name=""/>
        <dsp:cNvSpPr/>
      </dsp:nvSpPr>
      <dsp:spPr>
        <a:xfrm>
          <a:off x="2671800" y="2487981"/>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9FB651-FDF6-48EE-A219-8BF39D0E11C5}">
      <dsp:nvSpPr>
        <dsp:cNvPr id="0" name=""/>
        <dsp:cNvSpPr/>
      </dsp:nvSpPr>
      <dsp:spPr>
        <a:xfrm>
          <a:off x="2176800" y="3569539"/>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b="1" kern="1200"/>
            <a:t>Linking in with school staff and  key partners to build a plan for next steps after school.</a:t>
          </a:r>
          <a:endParaRPr lang="en-US" sz="1100" kern="1200"/>
        </a:p>
      </dsp:txBody>
      <dsp:txXfrm>
        <a:off x="2176800" y="3569539"/>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22FCE-DBA9-4E12-98EA-AB3093B7956B}" type="datetimeFigureOut">
              <a:rPr lang="en-GB" smtClean="0"/>
              <a:t>08/09/2023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9F8E9B-CD78-42F3-993F-8C0EBD1005F2}" type="slidenum">
              <a:rPr lang="en-GB" smtClean="0"/>
              <a:t>‹#›</a:t>
            </a:fld>
            <a:endParaRPr lang="en-GB"/>
          </a:p>
        </p:txBody>
      </p:sp>
    </p:spTree>
    <p:extLst>
      <p:ext uri="{BB962C8B-B14F-4D97-AF65-F5344CB8AC3E}">
        <p14:creationId xmlns:p14="http://schemas.microsoft.com/office/powerpoint/2010/main" val="1456579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9F8E9B-CD78-42F3-993F-8C0EBD1005F2}" type="slidenum">
              <a:rPr lang="en-GB" smtClean="0"/>
              <a:t>1</a:t>
            </a:fld>
            <a:endParaRPr lang="en-GB"/>
          </a:p>
        </p:txBody>
      </p:sp>
    </p:spTree>
    <p:extLst>
      <p:ext uri="{BB962C8B-B14F-4D97-AF65-F5344CB8AC3E}">
        <p14:creationId xmlns:p14="http://schemas.microsoft.com/office/powerpoint/2010/main" val="297969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9F8E9B-CD78-42F3-993F-8C0EBD1005F2}" type="slidenum">
              <a:rPr lang="en-GB" smtClean="0"/>
              <a:t>2</a:t>
            </a:fld>
            <a:endParaRPr lang="en-GB"/>
          </a:p>
        </p:txBody>
      </p:sp>
    </p:spTree>
    <p:extLst>
      <p:ext uri="{BB962C8B-B14F-4D97-AF65-F5344CB8AC3E}">
        <p14:creationId xmlns:p14="http://schemas.microsoft.com/office/powerpoint/2010/main" val="1377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9F8E9B-CD78-42F3-993F-8C0EBD1005F2}" type="slidenum">
              <a:rPr lang="en-GB" smtClean="0"/>
              <a:t>4</a:t>
            </a:fld>
            <a:endParaRPr lang="en-GB"/>
          </a:p>
        </p:txBody>
      </p:sp>
    </p:spTree>
    <p:extLst>
      <p:ext uri="{BB962C8B-B14F-4D97-AF65-F5344CB8AC3E}">
        <p14:creationId xmlns:p14="http://schemas.microsoft.com/office/powerpoint/2010/main" val="174472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9F8E9B-CD78-42F3-993F-8C0EBD1005F2}" type="slidenum">
              <a:rPr lang="en-GB" smtClean="0"/>
              <a:t>7</a:t>
            </a:fld>
            <a:endParaRPr lang="en-GB"/>
          </a:p>
        </p:txBody>
      </p:sp>
    </p:spTree>
    <p:extLst>
      <p:ext uri="{BB962C8B-B14F-4D97-AF65-F5344CB8AC3E}">
        <p14:creationId xmlns:p14="http://schemas.microsoft.com/office/powerpoint/2010/main" val="2140194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9F8E9B-CD78-42F3-993F-8C0EBD1005F2}" type="slidenum">
              <a:rPr lang="en-GB" smtClean="0"/>
              <a:t>8</a:t>
            </a:fld>
            <a:endParaRPr lang="en-GB"/>
          </a:p>
        </p:txBody>
      </p:sp>
    </p:spTree>
    <p:extLst>
      <p:ext uri="{BB962C8B-B14F-4D97-AF65-F5344CB8AC3E}">
        <p14:creationId xmlns:p14="http://schemas.microsoft.com/office/powerpoint/2010/main" val="3920808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9F8E9B-CD78-42F3-993F-8C0EBD1005F2}" type="slidenum">
              <a:rPr lang="en-GB" smtClean="0"/>
              <a:t>14</a:t>
            </a:fld>
            <a:endParaRPr lang="en-GB"/>
          </a:p>
        </p:txBody>
      </p:sp>
    </p:spTree>
    <p:extLst>
      <p:ext uri="{BB962C8B-B14F-4D97-AF65-F5344CB8AC3E}">
        <p14:creationId xmlns:p14="http://schemas.microsoft.com/office/powerpoint/2010/main" val="2430449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9F8E9B-CD78-42F3-993F-8C0EBD1005F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1655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 name="Google Shape;4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 name="Google Shape;4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1609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 name="Google Shape;4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25446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 name="Google Shape;4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2310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 name="Google Shape;4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7257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 name="Google Shape;4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44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8D5141-6AD8-4C7E-AFA0-658994B1A0A2}" type="slidenum">
              <a:rPr lang="en-GB" smtClean="0"/>
              <a:t>26</a:t>
            </a:fld>
            <a:endParaRPr lang="en-GB"/>
          </a:p>
        </p:txBody>
      </p:sp>
    </p:spTree>
    <p:extLst>
      <p:ext uri="{BB962C8B-B14F-4D97-AF65-F5344CB8AC3E}">
        <p14:creationId xmlns:p14="http://schemas.microsoft.com/office/powerpoint/2010/main" val="2929519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8D5141-6AD8-4C7E-AFA0-658994B1A0A2}" type="slidenum">
              <a:rPr lang="en-GB" smtClean="0"/>
              <a:t>31</a:t>
            </a:fld>
            <a:endParaRPr lang="en-GB"/>
          </a:p>
        </p:txBody>
      </p:sp>
    </p:spTree>
    <p:extLst>
      <p:ext uri="{BB962C8B-B14F-4D97-AF65-F5344CB8AC3E}">
        <p14:creationId xmlns:p14="http://schemas.microsoft.com/office/powerpoint/2010/main" val="3555782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8D5141-6AD8-4C7E-AFA0-658994B1A0A2}" type="slidenum">
              <a:rPr lang="en-GB" smtClean="0"/>
              <a:t>32</a:t>
            </a:fld>
            <a:endParaRPr lang="en-GB"/>
          </a:p>
        </p:txBody>
      </p:sp>
    </p:spTree>
    <p:extLst>
      <p:ext uri="{BB962C8B-B14F-4D97-AF65-F5344CB8AC3E}">
        <p14:creationId xmlns:p14="http://schemas.microsoft.com/office/powerpoint/2010/main" val="3489300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5B2B2-DB1D-40B4-902B-85921499CE7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58766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5B2B2-DB1D-40B4-902B-85921499CE7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24078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5B2B2-DB1D-40B4-902B-85921499CE7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97066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D79F25-CD07-4D15-9156-065C0CDEE92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09027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endParaRPr lang="en-GB" baseline="0"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5B2B2-DB1D-40B4-902B-85921499CE7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5119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B9D0503-394C-43E2-89CA-440DFA1BF40E}" type="datetimeFigureOut">
              <a:rPr lang="en-GB" smtClean="0"/>
              <a:pPr/>
              <a:t>08/09/2023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A7D589-7317-49A9-B911-C562C699BBC4}"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B9D0503-394C-43E2-89CA-440DFA1BF40E}" type="datetimeFigureOut">
              <a:rPr lang="en-GB" smtClean="0"/>
              <a:pPr/>
              <a:t>08/09/2023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A7D589-7317-49A9-B911-C562C699BBC4}"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9D0503-394C-43E2-89CA-440DFA1BF40E}" type="datetimeFigureOut">
              <a:rPr lang="en-GB" smtClean="0"/>
              <a:pPr/>
              <a:t>08/09/2023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A7D589-7317-49A9-B911-C562C699BBC4}"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B9D0503-394C-43E2-89CA-440DFA1BF40E}" type="datetimeFigureOut">
              <a:rPr lang="en-GB" smtClean="0"/>
              <a:pPr/>
              <a:t>08/09/2023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1A7D589-7317-49A9-B911-C562C699BBC4}"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B9D0503-394C-43E2-89CA-440DFA1BF40E}" type="datetimeFigureOut">
              <a:rPr lang="en-GB" smtClean="0"/>
              <a:pPr/>
              <a:t>08/09/2023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1A7D589-7317-49A9-B911-C562C699BBC4}"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B9D0503-394C-43E2-89CA-440DFA1BF40E}" type="datetimeFigureOut">
              <a:rPr lang="en-GB" smtClean="0"/>
              <a:pPr/>
              <a:t>08/09/2023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1A7D589-7317-49A9-B911-C562C699BBC4}"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9D0503-394C-43E2-89CA-440DFA1BF40E}" type="datetimeFigureOut">
              <a:rPr lang="en-GB" smtClean="0"/>
              <a:pPr/>
              <a:t>08/09/2023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1A7D589-7317-49A9-B911-C562C699BBC4}"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9D0503-394C-43E2-89CA-440DFA1BF40E}" type="datetimeFigureOut">
              <a:rPr lang="en-GB" smtClean="0"/>
              <a:pPr/>
              <a:t>08/09/2023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1A7D589-7317-49A9-B911-C562C699BBC4}"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9D0503-394C-43E2-89CA-440DFA1BF40E}" type="datetimeFigureOut">
              <a:rPr lang="en-GB" smtClean="0"/>
              <a:pPr/>
              <a:t>08/09/2023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1A7D589-7317-49A9-B911-C562C699BBC4}"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B9D0503-394C-43E2-89CA-440DFA1BF40E}" type="datetimeFigureOut">
              <a:rPr lang="en-GB" smtClean="0"/>
              <a:pPr/>
              <a:t>08/09/2023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A7D589-7317-49A9-B911-C562C699BBC4}"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B9D0503-394C-43E2-89CA-440DFA1BF40E}" type="datetimeFigureOut">
              <a:rPr lang="en-GB" smtClean="0"/>
              <a:pPr/>
              <a:t>08/09/2023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A7D589-7317-49A9-B911-C562C699BBC4}"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9"/>
        <p:cNvGrpSpPr/>
        <p:nvPr/>
      </p:nvGrpSpPr>
      <p:grpSpPr>
        <a:xfrm>
          <a:off x="0" y="0"/>
          <a:ext cx="0" cy="0"/>
          <a:chOff x="0" y="0"/>
          <a:chExt cx="0" cy="0"/>
        </a:xfrm>
      </p:grpSpPr>
      <p:sp>
        <p:nvSpPr>
          <p:cNvPr id="11" name="Google Shape;11;p2"/>
          <p:cNvSpPr txBox="1">
            <a:spLocks noGrp="1"/>
          </p:cNvSpPr>
          <p:nvPr>
            <p:ph type="ctrTitle"/>
          </p:nvPr>
        </p:nvSpPr>
        <p:spPr>
          <a:xfrm>
            <a:off x="311700" y="279161"/>
            <a:ext cx="7055539" cy="3435033"/>
          </a:xfrm>
          <a:prstGeom prst="rect">
            <a:avLst/>
          </a:prstGeom>
        </p:spPr>
        <p:txBody>
          <a:bodyPr spcFirstLastPara="1" wrap="square" lIns="91425" tIns="91425" rIns="91425" bIns="91425" anchor="b" anchorCtr="0">
            <a:noAutofit/>
          </a:bodyPr>
          <a:lstStyle>
            <a:lvl1pPr lvl="0">
              <a:spcBef>
                <a:spcPts val="0"/>
              </a:spcBef>
              <a:spcAft>
                <a:spcPts val="0"/>
              </a:spcAft>
              <a:buSzPts val="5200"/>
              <a:buNone/>
              <a:defRPr sz="5400" b="1"/>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r>
              <a:rPr lang="en-US"/>
              <a:t>Click to edit Master title style</a:t>
            </a:r>
            <a:endParaRPr/>
          </a:p>
        </p:txBody>
      </p:sp>
      <p:sp>
        <p:nvSpPr>
          <p:cNvPr id="12" name="Google Shape;12;p2"/>
          <p:cNvSpPr txBox="1">
            <a:spLocks noGrp="1"/>
          </p:cNvSpPr>
          <p:nvPr>
            <p:ph type="subTitle" idx="1"/>
          </p:nvPr>
        </p:nvSpPr>
        <p:spPr>
          <a:xfrm>
            <a:off x="311700" y="3899599"/>
            <a:ext cx="7055538" cy="2132604"/>
          </a:xfrm>
          <a:prstGeom prst="rect">
            <a:avLst/>
          </a:prstGeom>
        </p:spPr>
        <p:txBody>
          <a:bodyPr spcFirstLastPara="1" wrap="square" lIns="90000" tIns="91425" rIns="91425" bIns="91425" anchor="t" anchorCtr="0">
            <a:noAutofit/>
          </a:bodyPr>
          <a:lstStyle>
            <a:lvl1pPr lvl="0">
              <a:lnSpc>
                <a:spcPct val="100000"/>
              </a:lnSpc>
              <a:spcBef>
                <a:spcPts val="0"/>
              </a:spcBef>
              <a:spcAft>
                <a:spcPts val="0"/>
              </a:spcAft>
              <a:buSzPts val="2800"/>
              <a:buNone/>
              <a:defRPr sz="2800">
                <a:solidFill>
                  <a:schemeClr val="tx1">
                    <a:lumMod val="85000"/>
                    <a:lumOff val="15000"/>
                  </a:schemeClr>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r>
              <a:rPr lang="en-US"/>
              <a:t>Click to edit Master subtitle style</a:t>
            </a:r>
            <a:endParaRPr/>
          </a:p>
        </p:txBody>
      </p:sp>
      <p:grpSp>
        <p:nvGrpSpPr>
          <p:cNvPr id="4" name="Group 3">
            <a:extLst>
              <a:ext uri="{FF2B5EF4-FFF2-40B4-BE49-F238E27FC236}">
                <a16:creationId xmlns:a16="http://schemas.microsoft.com/office/drawing/2014/main" id="{BD4F3B99-F617-ED40-BC32-C17ECADD575D}"/>
              </a:ext>
              <a:ext uri="{C183D7F6-B498-43B3-948B-1728B52AA6E4}">
                <adec:decorative xmlns:adec="http://schemas.microsoft.com/office/drawing/2017/decorative" val="1"/>
              </a:ext>
            </a:extLst>
          </p:cNvPr>
          <p:cNvGrpSpPr/>
          <p:nvPr userDrawn="1"/>
        </p:nvGrpSpPr>
        <p:grpSpPr>
          <a:xfrm>
            <a:off x="0" y="6313633"/>
            <a:ext cx="9144000" cy="525200"/>
            <a:chOff x="0" y="4735225"/>
            <a:chExt cx="9144000" cy="393900"/>
          </a:xfrm>
        </p:grpSpPr>
        <p:sp>
          <p:nvSpPr>
            <p:cNvPr id="10" name="Google Shape;10;p2"/>
            <p:cNvSpPr/>
            <p:nvPr/>
          </p:nvSpPr>
          <p:spPr>
            <a:xfrm>
              <a:off x="0" y="4735225"/>
              <a:ext cx="9144000" cy="393900"/>
            </a:xfrm>
            <a:prstGeom prst="rect">
              <a:avLst/>
            </a:prstGeom>
            <a:solidFill>
              <a:srgbClr val="21333A"/>
            </a:solidFill>
            <a:ln>
              <a:noFill/>
            </a:ln>
            <a:effectLst>
              <a:outerShdw blurRad="57150" dist="19050" dir="5400000" algn="bl" rotWithShape="0">
                <a:srgbClr val="000000">
                  <a:alpha val="50000"/>
                </a:srgbClr>
              </a:outerShdw>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pic>
          <p:nvPicPr>
            <p:cNvPr id="14" name="Google Shape;14;p2"/>
            <p:cNvPicPr preferRelativeResize="0"/>
            <p:nvPr/>
          </p:nvPicPr>
          <p:blipFill rotWithShape="1">
            <a:blip r:embed="rId2">
              <a:alphaModFix/>
            </a:blip>
            <a:srcRect/>
            <a:stretch/>
          </p:blipFill>
          <p:spPr>
            <a:xfrm>
              <a:off x="3422462" y="4844162"/>
              <a:ext cx="2299076" cy="187675"/>
            </a:xfrm>
            <a:prstGeom prst="rect">
              <a:avLst/>
            </a:prstGeom>
            <a:noFill/>
            <a:ln>
              <a:noFill/>
            </a:ln>
          </p:spPr>
        </p:pic>
      </p:grpSp>
      <p:sp>
        <p:nvSpPr>
          <p:cNvPr id="5" name="Rectangle 4">
            <a:extLst>
              <a:ext uri="{FF2B5EF4-FFF2-40B4-BE49-F238E27FC236}">
                <a16:creationId xmlns:a16="http://schemas.microsoft.com/office/drawing/2014/main" id="{7BA4E133-751C-DCC2-D977-2B0999538889}"/>
              </a:ext>
            </a:extLst>
          </p:cNvPr>
          <p:cNvSpPr/>
          <p:nvPr userDrawn="1"/>
        </p:nvSpPr>
        <p:spPr>
          <a:xfrm>
            <a:off x="0" y="0"/>
            <a:ext cx="9144000" cy="1369101"/>
          </a:xfrm>
          <a:prstGeom prst="rect">
            <a:avLst/>
          </a:prstGeom>
          <a:solidFill>
            <a:srgbClr val="2133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6" name="Picture 5" descr="Logo&#10;&#10;Description automatically generated with medium confidence">
            <a:extLst>
              <a:ext uri="{FF2B5EF4-FFF2-40B4-BE49-F238E27FC236}">
                <a16:creationId xmlns:a16="http://schemas.microsoft.com/office/drawing/2014/main" id="{ACBEBAC7-A26E-82B6-C44B-22460FCA13EB}"/>
              </a:ext>
            </a:extLst>
          </p:cNvPr>
          <p:cNvPicPr>
            <a:picLocks noChangeAspect="1"/>
          </p:cNvPicPr>
          <p:nvPr userDrawn="1"/>
        </p:nvPicPr>
        <p:blipFill>
          <a:blip r:embed="rId3"/>
          <a:stretch>
            <a:fillRect/>
          </a:stretch>
        </p:blipFill>
        <p:spPr>
          <a:xfrm>
            <a:off x="7546847" y="263144"/>
            <a:ext cx="1335027" cy="845313"/>
          </a:xfrm>
          <a:prstGeom prst="rect">
            <a:avLst/>
          </a:prstGeom>
        </p:spPr>
      </p:pic>
      <p:cxnSp>
        <p:nvCxnSpPr>
          <p:cNvPr id="8" name="Straight Connector 7">
            <a:extLst>
              <a:ext uri="{FF2B5EF4-FFF2-40B4-BE49-F238E27FC236}">
                <a16:creationId xmlns:a16="http://schemas.microsoft.com/office/drawing/2014/main" id="{065763E6-541F-5062-A829-2AAE2A0B2723}"/>
              </a:ext>
            </a:extLst>
          </p:cNvPr>
          <p:cNvCxnSpPr>
            <a:cxnSpLocks/>
          </p:cNvCxnSpPr>
          <p:nvPr userDrawn="1"/>
        </p:nvCxnSpPr>
        <p:spPr>
          <a:xfrm>
            <a:off x="0" y="1419735"/>
            <a:ext cx="9144000" cy="0"/>
          </a:xfrm>
          <a:prstGeom prst="line">
            <a:avLst/>
          </a:prstGeom>
          <a:ln w="57150">
            <a:solidFill>
              <a:srgbClr val="2472B6"/>
            </a:solidFill>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7022382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3B46A-E59B-4D01-AFA8-C2C790F0A2E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34B2EC4C-098D-4207-BF5E-3B773947A70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36B3557-23D9-400E-89F8-4EB5BD9C5413}"/>
              </a:ext>
            </a:extLst>
          </p:cNvPr>
          <p:cNvSpPr>
            <a:spLocks noGrp="1"/>
          </p:cNvSpPr>
          <p:nvPr>
            <p:ph type="dt" sz="half" idx="10"/>
          </p:nvPr>
        </p:nvSpPr>
        <p:spPr/>
        <p:txBody>
          <a:bodyPr/>
          <a:lstStyle/>
          <a:p>
            <a:fld id="{B2826406-3CF1-4093-A67B-B6C95941959A}" type="datetimeFigureOut">
              <a:rPr lang="en-GB" smtClean="0"/>
              <a:t>08/09/2023</a:t>
            </a:fld>
            <a:endParaRPr lang="en-GB"/>
          </a:p>
        </p:txBody>
      </p:sp>
      <p:sp>
        <p:nvSpPr>
          <p:cNvPr id="5" name="Footer Placeholder 4">
            <a:extLst>
              <a:ext uri="{FF2B5EF4-FFF2-40B4-BE49-F238E27FC236}">
                <a16:creationId xmlns:a16="http://schemas.microsoft.com/office/drawing/2014/main" id="{15321CD4-7ECC-4399-BED5-A1914CFED3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694346-F36B-4EE0-894B-E57C3E47276A}"/>
              </a:ext>
            </a:extLst>
          </p:cNvPr>
          <p:cNvSpPr>
            <a:spLocks noGrp="1"/>
          </p:cNvSpPr>
          <p:nvPr>
            <p:ph type="sldNum" sz="quarter" idx="12"/>
          </p:nvPr>
        </p:nvSpPr>
        <p:spPr/>
        <p:txBody>
          <a:bodyPr/>
          <a:lstStyle/>
          <a:p>
            <a:fld id="{918B9E94-8D70-4D48-8C35-3A2C1591E57B}" type="slidenum">
              <a:rPr lang="en-GB" smtClean="0"/>
              <a:t>‹#›</a:t>
            </a:fld>
            <a:endParaRPr lang="en-GB"/>
          </a:p>
        </p:txBody>
      </p:sp>
    </p:spTree>
    <p:extLst>
      <p:ext uri="{BB962C8B-B14F-4D97-AF65-F5344CB8AC3E}">
        <p14:creationId xmlns:p14="http://schemas.microsoft.com/office/powerpoint/2010/main" val="868437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9E55B-7C58-4E7C-8E86-70ACEE571A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7BF23DA-BF3F-4D6B-9A82-EBAD35A3BB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56D4391-C69F-4AE1-B90B-91953F0BC6AE}"/>
              </a:ext>
            </a:extLst>
          </p:cNvPr>
          <p:cNvSpPr>
            <a:spLocks noGrp="1"/>
          </p:cNvSpPr>
          <p:nvPr>
            <p:ph type="dt" sz="half" idx="10"/>
          </p:nvPr>
        </p:nvSpPr>
        <p:spPr/>
        <p:txBody>
          <a:bodyPr/>
          <a:lstStyle/>
          <a:p>
            <a:fld id="{B2826406-3CF1-4093-A67B-B6C95941959A}" type="datetimeFigureOut">
              <a:rPr lang="en-GB" smtClean="0"/>
              <a:t>08/09/2023</a:t>
            </a:fld>
            <a:endParaRPr lang="en-GB"/>
          </a:p>
        </p:txBody>
      </p:sp>
      <p:sp>
        <p:nvSpPr>
          <p:cNvPr id="5" name="Footer Placeholder 4">
            <a:extLst>
              <a:ext uri="{FF2B5EF4-FFF2-40B4-BE49-F238E27FC236}">
                <a16:creationId xmlns:a16="http://schemas.microsoft.com/office/drawing/2014/main" id="{56927FF6-4648-4F36-BE26-DA37413636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C45CBB-F533-4365-8D82-49A9425EE317}"/>
              </a:ext>
            </a:extLst>
          </p:cNvPr>
          <p:cNvSpPr>
            <a:spLocks noGrp="1"/>
          </p:cNvSpPr>
          <p:nvPr>
            <p:ph type="sldNum" sz="quarter" idx="12"/>
          </p:nvPr>
        </p:nvSpPr>
        <p:spPr/>
        <p:txBody>
          <a:bodyPr/>
          <a:lstStyle/>
          <a:p>
            <a:fld id="{918B9E94-8D70-4D48-8C35-3A2C1591E57B}" type="slidenum">
              <a:rPr lang="en-GB" smtClean="0"/>
              <a:t>‹#›</a:t>
            </a:fld>
            <a:endParaRPr lang="en-GB"/>
          </a:p>
        </p:txBody>
      </p:sp>
    </p:spTree>
    <p:extLst>
      <p:ext uri="{BB962C8B-B14F-4D97-AF65-F5344CB8AC3E}">
        <p14:creationId xmlns:p14="http://schemas.microsoft.com/office/powerpoint/2010/main" val="316468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BEA70-2919-498F-B1CE-C815EA63675F}"/>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A2EECD-1625-47F9-AFC0-6555304AAA04}"/>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93B5F3-F379-463A-931F-B5FA8FBE2FA8}"/>
              </a:ext>
            </a:extLst>
          </p:cNvPr>
          <p:cNvSpPr>
            <a:spLocks noGrp="1"/>
          </p:cNvSpPr>
          <p:nvPr>
            <p:ph type="dt" sz="half" idx="10"/>
          </p:nvPr>
        </p:nvSpPr>
        <p:spPr/>
        <p:txBody>
          <a:bodyPr/>
          <a:lstStyle/>
          <a:p>
            <a:fld id="{B2826406-3CF1-4093-A67B-B6C95941959A}" type="datetimeFigureOut">
              <a:rPr lang="en-GB" smtClean="0"/>
              <a:t>08/09/2023</a:t>
            </a:fld>
            <a:endParaRPr lang="en-GB"/>
          </a:p>
        </p:txBody>
      </p:sp>
      <p:sp>
        <p:nvSpPr>
          <p:cNvPr id="5" name="Footer Placeholder 4">
            <a:extLst>
              <a:ext uri="{FF2B5EF4-FFF2-40B4-BE49-F238E27FC236}">
                <a16:creationId xmlns:a16="http://schemas.microsoft.com/office/drawing/2014/main" id="{270D63B5-FC18-4A9B-9B43-8B99BEDAFA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56229F-6DB0-4CC7-9CB0-DE89E781F2BE}"/>
              </a:ext>
            </a:extLst>
          </p:cNvPr>
          <p:cNvSpPr>
            <a:spLocks noGrp="1"/>
          </p:cNvSpPr>
          <p:nvPr>
            <p:ph type="sldNum" sz="quarter" idx="12"/>
          </p:nvPr>
        </p:nvSpPr>
        <p:spPr/>
        <p:txBody>
          <a:bodyPr/>
          <a:lstStyle/>
          <a:p>
            <a:fld id="{918B9E94-8D70-4D48-8C35-3A2C1591E57B}" type="slidenum">
              <a:rPr lang="en-GB" smtClean="0"/>
              <a:t>‹#›</a:t>
            </a:fld>
            <a:endParaRPr lang="en-GB"/>
          </a:p>
        </p:txBody>
      </p:sp>
    </p:spTree>
    <p:extLst>
      <p:ext uri="{BB962C8B-B14F-4D97-AF65-F5344CB8AC3E}">
        <p14:creationId xmlns:p14="http://schemas.microsoft.com/office/powerpoint/2010/main" val="40472910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03458-1B1B-4DE3-915F-EE100367F94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BEBF354-077F-4703-B26F-57817743FB07}"/>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FABE0CA-59CF-4B33-8878-F2472EB9A17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E70DE62-F3E5-4BBA-85AA-0CBA9D9D1D42}"/>
              </a:ext>
            </a:extLst>
          </p:cNvPr>
          <p:cNvSpPr>
            <a:spLocks noGrp="1"/>
          </p:cNvSpPr>
          <p:nvPr>
            <p:ph type="dt" sz="half" idx="10"/>
          </p:nvPr>
        </p:nvSpPr>
        <p:spPr/>
        <p:txBody>
          <a:bodyPr/>
          <a:lstStyle/>
          <a:p>
            <a:fld id="{B2826406-3CF1-4093-A67B-B6C95941959A}" type="datetimeFigureOut">
              <a:rPr lang="en-GB" smtClean="0"/>
              <a:t>08/09/2023</a:t>
            </a:fld>
            <a:endParaRPr lang="en-GB"/>
          </a:p>
        </p:txBody>
      </p:sp>
      <p:sp>
        <p:nvSpPr>
          <p:cNvPr id="6" name="Footer Placeholder 5">
            <a:extLst>
              <a:ext uri="{FF2B5EF4-FFF2-40B4-BE49-F238E27FC236}">
                <a16:creationId xmlns:a16="http://schemas.microsoft.com/office/drawing/2014/main" id="{F39253E1-D0F3-45EA-AFFA-0645AD4A36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715FCA8-21DC-4414-AC71-5DE60B9F3A18}"/>
              </a:ext>
            </a:extLst>
          </p:cNvPr>
          <p:cNvSpPr>
            <a:spLocks noGrp="1"/>
          </p:cNvSpPr>
          <p:nvPr>
            <p:ph type="sldNum" sz="quarter" idx="12"/>
          </p:nvPr>
        </p:nvSpPr>
        <p:spPr/>
        <p:txBody>
          <a:bodyPr/>
          <a:lstStyle/>
          <a:p>
            <a:fld id="{918B9E94-8D70-4D48-8C35-3A2C1591E57B}" type="slidenum">
              <a:rPr lang="en-GB" smtClean="0"/>
              <a:t>‹#›</a:t>
            </a:fld>
            <a:endParaRPr lang="en-GB"/>
          </a:p>
        </p:txBody>
      </p:sp>
    </p:spTree>
    <p:extLst>
      <p:ext uri="{BB962C8B-B14F-4D97-AF65-F5344CB8AC3E}">
        <p14:creationId xmlns:p14="http://schemas.microsoft.com/office/powerpoint/2010/main" val="27991373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76338-15FC-41AE-AA93-3275F6588AA1}"/>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210310-6E65-4758-A08B-63FFFA295D2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EC743D5-A509-4751-BE12-3E1F411CA87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3AE0A54-2955-475E-843A-EF3970CF5913}"/>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306D583-D43F-460A-980C-564E072F6E4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2D46E32-4A74-4993-9F2D-2019BAC788D5}"/>
              </a:ext>
            </a:extLst>
          </p:cNvPr>
          <p:cNvSpPr>
            <a:spLocks noGrp="1"/>
          </p:cNvSpPr>
          <p:nvPr>
            <p:ph type="dt" sz="half" idx="10"/>
          </p:nvPr>
        </p:nvSpPr>
        <p:spPr/>
        <p:txBody>
          <a:bodyPr/>
          <a:lstStyle/>
          <a:p>
            <a:fld id="{B2826406-3CF1-4093-A67B-B6C95941959A}" type="datetimeFigureOut">
              <a:rPr lang="en-GB" smtClean="0"/>
              <a:t>08/09/2023</a:t>
            </a:fld>
            <a:endParaRPr lang="en-GB"/>
          </a:p>
        </p:txBody>
      </p:sp>
      <p:sp>
        <p:nvSpPr>
          <p:cNvPr id="8" name="Footer Placeholder 7">
            <a:extLst>
              <a:ext uri="{FF2B5EF4-FFF2-40B4-BE49-F238E27FC236}">
                <a16:creationId xmlns:a16="http://schemas.microsoft.com/office/drawing/2014/main" id="{4CE5F18D-3D62-4252-9621-E6EC5CAC9E3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EBD2048-A6C0-4582-8333-1278A15B99B0}"/>
              </a:ext>
            </a:extLst>
          </p:cNvPr>
          <p:cNvSpPr>
            <a:spLocks noGrp="1"/>
          </p:cNvSpPr>
          <p:nvPr>
            <p:ph type="sldNum" sz="quarter" idx="12"/>
          </p:nvPr>
        </p:nvSpPr>
        <p:spPr/>
        <p:txBody>
          <a:bodyPr/>
          <a:lstStyle/>
          <a:p>
            <a:fld id="{918B9E94-8D70-4D48-8C35-3A2C1591E57B}" type="slidenum">
              <a:rPr lang="en-GB" smtClean="0"/>
              <a:t>‹#›</a:t>
            </a:fld>
            <a:endParaRPr lang="en-GB"/>
          </a:p>
        </p:txBody>
      </p:sp>
    </p:spTree>
    <p:extLst>
      <p:ext uri="{BB962C8B-B14F-4D97-AF65-F5344CB8AC3E}">
        <p14:creationId xmlns:p14="http://schemas.microsoft.com/office/powerpoint/2010/main" val="3683124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813DC-C967-49CD-B6A8-D5696BD8ABD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3D84BD7-65A7-488A-918F-09EC3C5F5EA6}"/>
              </a:ext>
            </a:extLst>
          </p:cNvPr>
          <p:cNvSpPr>
            <a:spLocks noGrp="1"/>
          </p:cNvSpPr>
          <p:nvPr>
            <p:ph type="dt" sz="half" idx="10"/>
          </p:nvPr>
        </p:nvSpPr>
        <p:spPr/>
        <p:txBody>
          <a:bodyPr/>
          <a:lstStyle/>
          <a:p>
            <a:fld id="{B2826406-3CF1-4093-A67B-B6C95941959A}" type="datetimeFigureOut">
              <a:rPr lang="en-GB" smtClean="0"/>
              <a:t>08/09/2023</a:t>
            </a:fld>
            <a:endParaRPr lang="en-GB"/>
          </a:p>
        </p:txBody>
      </p:sp>
      <p:sp>
        <p:nvSpPr>
          <p:cNvPr id="4" name="Footer Placeholder 3">
            <a:extLst>
              <a:ext uri="{FF2B5EF4-FFF2-40B4-BE49-F238E27FC236}">
                <a16:creationId xmlns:a16="http://schemas.microsoft.com/office/drawing/2014/main" id="{58B9459D-F24C-4771-B868-94F9BED47DD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A430880-2EE5-409F-BAA2-6956029139BD}"/>
              </a:ext>
            </a:extLst>
          </p:cNvPr>
          <p:cNvSpPr>
            <a:spLocks noGrp="1"/>
          </p:cNvSpPr>
          <p:nvPr>
            <p:ph type="sldNum" sz="quarter" idx="12"/>
          </p:nvPr>
        </p:nvSpPr>
        <p:spPr/>
        <p:txBody>
          <a:bodyPr/>
          <a:lstStyle/>
          <a:p>
            <a:fld id="{918B9E94-8D70-4D48-8C35-3A2C1591E57B}" type="slidenum">
              <a:rPr lang="en-GB" smtClean="0"/>
              <a:t>‹#›</a:t>
            </a:fld>
            <a:endParaRPr lang="en-GB"/>
          </a:p>
        </p:txBody>
      </p:sp>
    </p:spTree>
    <p:extLst>
      <p:ext uri="{BB962C8B-B14F-4D97-AF65-F5344CB8AC3E}">
        <p14:creationId xmlns:p14="http://schemas.microsoft.com/office/powerpoint/2010/main" val="2147076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3AF1F2-B047-4946-AE73-1B8E97416E06}"/>
              </a:ext>
            </a:extLst>
          </p:cNvPr>
          <p:cNvSpPr>
            <a:spLocks noGrp="1"/>
          </p:cNvSpPr>
          <p:nvPr>
            <p:ph type="dt" sz="half" idx="10"/>
          </p:nvPr>
        </p:nvSpPr>
        <p:spPr/>
        <p:txBody>
          <a:bodyPr/>
          <a:lstStyle/>
          <a:p>
            <a:fld id="{B2826406-3CF1-4093-A67B-B6C95941959A}" type="datetimeFigureOut">
              <a:rPr lang="en-GB" smtClean="0"/>
              <a:t>08/09/2023</a:t>
            </a:fld>
            <a:endParaRPr lang="en-GB"/>
          </a:p>
        </p:txBody>
      </p:sp>
      <p:sp>
        <p:nvSpPr>
          <p:cNvPr id="3" name="Footer Placeholder 2">
            <a:extLst>
              <a:ext uri="{FF2B5EF4-FFF2-40B4-BE49-F238E27FC236}">
                <a16:creationId xmlns:a16="http://schemas.microsoft.com/office/drawing/2014/main" id="{0B6A5F27-C8BB-4AA1-8F65-17D48AEB908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41906DE-3055-400C-B185-6E23F7E40DEF}"/>
              </a:ext>
            </a:extLst>
          </p:cNvPr>
          <p:cNvSpPr>
            <a:spLocks noGrp="1"/>
          </p:cNvSpPr>
          <p:nvPr>
            <p:ph type="sldNum" sz="quarter" idx="12"/>
          </p:nvPr>
        </p:nvSpPr>
        <p:spPr/>
        <p:txBody>
          <a:bodyPr/>
          <a:lstStyle/>
          <a:p>
            <a:fld id="{918B9E94-8D70-4D48-8C35-3A2C1591E57B}" type="slidenum">
              <a:rPr lang="en-GB" smtClean="0"/>
              <a:t>‹#›</a:t>
            </a:fld>
            <a:endParaRPr lang="en-GB"/>
          </a:p>
        </p:txBody>
      </p:sp>
    </p:spTree>
    <p:extLst>
      <p:ext uri="{BB962C8B-B14F-4D97-AF65-F5344CB8AC3E}">
        <p14:creationId xmlns:p14="http://schemas.microsoft.com/office/powerpoint/2010/main" val="18509887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FCFFB-40DA-4AC6-958B-05BCC8A990A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B5499EF-C81F-4BF9-87CA-A658973250B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AA1A738-7645-4D46-927B-AFDC908827C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C8372E4-DB30-4003-9E1A-87D368A3AB87}"/>
              </a:ext>
            </a:extLst>
          </p:cNvPr>
          <p:cNvSpPr>
            <a:spLocks noGrp="1"/>
          </p:cNvSpPr>
          <p:nvPr>
            <p:ph type="dt" sz="half" idx="10"/>
          </p:nvPr>
        </p:nvSpPr>
        <p:spPr/>
        <p:txBody>
          <a:bodyPr/>
          <a:lstStyle/>
          <a:p>
            <a:fld id="{B2826406-3CF1-4093-A67B-B6C95941959A}" type="datetimeFigureOut">
              <a:rPr lang="en-GB" smtClean="0"/>
              <a:t>08/09/2023</a:t>
            </a:fld>
            <a:endParaRPr lang="en-GB"/>
          </a:p>
        </p:txBody>
      </p:sp>
      <p:sp>
        <p:nvSpPr>
          <p:cNvPr id="6" name="Footer Placeholder 5">
            <a:extLst>
              <a:ext uri="{FF2B5EF4-FFF2-40B4-BE49-F238E27FC236}">
                <a16:creationId xmlns:a16="http://schemas.microsoft.com/office/drawing/2014/main" id="{1AA0E1E4-5833-4E76-ABA9-100CE1C73E6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D6C9D08-036E-4117-9529-EA959866E239}"/>
              </a:ext>
            </a:extLst>
          </p:cNvPr>
          <p:cNvSpPr>
            <a:spLocks noGrp="1"/>
          </p:cNvSpPr>
          <p:nvPr>
            <p:ph type="sldNum" sz="quarter" idx="12"/>
          </p:nvPr>
        </p:nvSpPr>
        <p:spPr/>
        <p:txBody>
          <a:bodyPr/>
          <a:lstStyle/>
          <a:p>
            <a:fld id="{918B9E94-8D70-4D48-8C35-3A2C1591E57B}" type="slidenum">
              <a:rPr lang="en-GB" smtClean="0"/>
              <a:t>‹#›</a:t>
            </a:fld>
            <a:endParaRPr lang="en-GB"/>
          </a:p>
        </p:txBody>
      </p:sp>
    </p:spTree>
    <p:extLst>
      <p:ext uri="{BB962C8B-B14F-4D97-AF65-F5344CB8AC3E}">
        <p14:creationId xmlns:p14="http://schemas.microsoft.com/office/powerpoint/2010/main" val="2207137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B7847-FA34-4022-A214-D060651C245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E182B39-2B27-47DA-A6BE-A1E000DAAD1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CA4D07FB-1374-41FA-A849-ECE96336197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6CF22E0-DB37-4277-B0B6-D4FFCDEA63FC}"/>
              </a:ext>
            </a:extLst>
          </p:cNvPr>
          <p:cNvSpPr>
            <a:spLocks noGrp="1"/>
          </p:cNvSpPr>
          <p:nvPr>
            <p:ph type="dt" sz="half" idx="10"/>
          </p:nvPr>
        </p:nvSpPr>
        <p:spPr/>
        <p:txBody>
          <a:bodyPr/>
          <a:lstStyle/>
          <a:p>
            <a:fld id="{B2826406-3CF1-4093-A67B-B6C95941959A}" type="datetimeFigureOut">
              <a:rPr lang="en-GB" smtClean="0"/>
              <a:t>08/09/2023</a:t>
            </a:fld>
            <a:endParaRPr lang="en-GB"/>
          </a:p>
        </p:txBody>
      </p:sp>
      <p:sp>
        <p:nvSpPr>
          <p:cNvPr id="6" name="Footer Placeholder 5">
            <a:extLst>
              <a:ext uri="{FF2B5EF4-FFF2-40B4-BE49-F238E27FC236}">
                <a16:creationId xmlns:a16="http://schemas.microsoft.com/office/drawing/2014/main" id="{37DBC24D-4807-4F3A-AF48-FC5F47DC6FB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38B267-442E-409C-ABF2-004BA9E6BD49}"/>
              </a:ext>
            </a:extLst>
          </p:cNvPr>
          <p:cNvSpPr>
            <a:spLocks noGrp="1"/>
          </p:cNvSpPr>
          <p:nvPr>
            <p:ph type="sldNum" sz="quarter" idx="12"/>
          </p:nvPr>
        </p:nvSpPr>
        <p:spPr/>
        <p:txBody>
          <a:bodyPr/>
          <a:lstStyle/>
          <a:p>
            <a:fld id="{918B9E94-8D70-4D48-8C35-3A2C1591E57B}" type="slidenum">
              <a:rPr lang="en-GB" smtClean="0"/>
              <a:t>‹#›</a:t>
            </a:fld>
            <a:endParaRPr lang="en-GB"/>
          </a:p>
        </p:txBody>
      </p:sp>
    </p:spTree>
    <p:extLst>
      <p:ext uri="{BB962C8B-B14F-4D97-AF65-F5344CB8AC3E}">
        <p14:creationId xmlns:p14="http://schemas.microsoft.com/office/powerpoint/2010/main" val="18583568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2D0B0-B1F5-4461-8908-3E77C4AEFEF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B83571-932B-4CE6-A784-BBA67ACAF0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10FC5C-816B-4273-A6B4-1796400717A9}"/>
              </a:ext>
            </a:extLst>
          </p:cNvPr>
          <p:cNvSpPr>
            <a:spLocks noGrp="1"/>
          </p:cNvSpPr>
          <p:nvPr>
            <p:ph type="dt" sz="half" idx="10"/>
          </p:nvPr>
        </p:nvSpPr>
        <p:spPr/>
        <p:txBody>
          <a:bodyPr/>
          <a:lstStyle/>
          <a:p>
            <a:fld id="{B2826406-3CF1-4093-A67B-B6C95941959A}" type="datetimeFigureOut">
              <a:rPr lang="en-GB" smtClean="0"/>
              <a:t>08/09/2023</a:t>
            </a:fld>
            <a:endParaRPr lang="en-GB"/>
          </a:p>
        </p:txBody>
      </p:sp>
      <p:sp>
        <p:nvSpPr>
          <p:cNvPr id="5" name="Footer Placeholder 4">
            <a:extLst>
              <a:ext uri="{FF2B5EF4-FFF2-40B4-BE49-F238E27FC236}">
                <a16:creationId xmlns:a16="http://schemas.microsoft.com/office/drawing/2014/main" id="{4FFC6DBF-F1FD-47ED-A01C-72B979A439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1C1589-BFFB-42D5-92B1-45A3434CFA27}"/>
              </a:ext>
            </a:extLst>
          </p:cNvPr>
          <p:cNvSpPr>
            <a:spLocks noGrp="1"/>
          </p:cNvSpPr>
          <p:nvPr>
            <p:ph type="sldNum" sz="quarter" idx="12"/>
          </p:nvPr>
        </p:nvSpPr>
        <p:spPr/>
        <p:txBody>
          <a:bodyPr/>
          <a:lstStyle/>
          <a:p>
            <a:fld id="{918B9E94-8D70-4D48-8C35-3A2C1591E57B}" type="slidenum">
              <a:rPr lang="en-GB" smtClean="0"/>
              <a:t>‹#›</a:t>
            </a:fld>
            <a:endParaRPr lang="en-GB"/>
          </a:p>
        </p:txBody>
      </p:sp>
    </p:spTree>
    <p:extLst>
      <p:ext uri="{BB962C8B-B14F-4D97-AF65-F5344CB8AC3E}">
        <p14:creationId xmlns:p14="http://schemas.microsoft.com/office/powerpoint/2010/main" val="14320110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9B5EBD-7574-4068-A546-0076B7C6ECC7}"/>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690E806-6100-4D10-8C7B-E69B51D28E10}"/>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6ABF79-4DA2-4D73-834E-2B1B834F9D59}"/>
              </a:ext>
            </a:extLst>
          </p:cNvPr>
          <p:cNvSpPr>
            <a:spLocks noGrp="1"/>
          </p:cNvSpPr>
          <p:nvPr>
            <p:ph type="dt" sz="half" idx="10"/>
          </p:nvPr>
        </p:nvSpPr>
        <p:spPr/>
        <p:txBody>
          <a:bodyPr/>
          <a:lstStyle/>
          <a:p>
            <a:fld id="{B2826406-3CF1-4093-A67B-B6C95941959A}" type="datetimeFigureOut">
              <a:rPr lang="en-GB" smtClean="0"/>
              <a:t>08/09/2023</a:t>
            </a:fld>
            <a:endParaRPr lang="en-GB"/>
          </a:p>
        </p:txBody>
      </p:sp>
      <p:sp>
        <p:nvSpPr>
          <p:cNvPr id="5" name="Footer Placeholder 4">
            <a:extLst>
              <a:ext uri="{FF2B5EF4-FFF2-40B4-BE49-F238E27FC236}">
                <a16:creationId xmlns:a16="http://schemas.microsoft.com/office/drawing/2014/main" id="{BF8C0E53-C5C5-480E-92D0-85887DB6BA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83ED38-C778-4040-AE9E-BD4AF00568D4}"/>
              </a:ext>
            </a:extLst>
          </p:cNvPr>
          <p:cNvSpPr>
            <a:spLocks noGrp="1"/>
          </p:cNvSpPr>
          <p:nvPr>
            <p:ph type="sldNum" sz="quarter" idx="12"/>
          </p:nvPr>
        </p:nvSpPr>
        <p:spPr/>
        <p:txBody>
          <a:bodyPr/>
          <a:lstStyle/>
          <a:p>
            <a:fld id="{918B9E94-8D70-4D48-8C35-3A2C1591E57B}" type="slidenum">
              <a:rPr lang="en-GB" smtClean="0"/>
              <a:t>‹#›</a:t>
            </a:fld>
            <a:endParaRPr lang="en-GB"/>
          </a:p>
        </p:txBody>
      </p:sp>
    </p:spTree>
    <p:extLst>
      <p:ext uri="{BB962C8B-B14F-4D97-AF65-F5344CB8AC3E}">
        <p14:creationId xmlns:p14="http://schemas.microsoft.com/office/powerpoint/2010/main" val="6334138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03EAB-B70A-4614-841C-8074ADC8FD3D}"/>
              </a:ext>
            </a:extLst>
          </p:cNvPr>
          <p:cNvSpPr>
            <a:spLocks noGrp="1"/>
          </p:cNvSpPr>
          <p:nvPr>
            <p:ph type="ctrTitle"/>
          </p:nvPr>
        </p:nvSpPr>
        <p:spPr>
          <a:xfrm>
            <a:off x="1143000" y="1122363"/>
            <a:ext cx="6858000" cy="2387600"/>
          </a:xfrm>
        </p:spPr>
        <p:txBody>
          <a:bodyPr anchor="b"/>
          <a:lstStyle>
            <a:lvl1pPr algn="ctr">
              <a:defRPr sz="4500">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A980BE4C-ED83-4327-8382-66ED984519AD}"/>
              </a:ext>
            </a:extLst>
          </p:cNvPr>
          <p:cNvSpPr>
            <a:spLocks noGrp="1"/>
          </p:cNvSpPr>
          <p:nvPr>
            <p:ph type="subTitle" idx="1"/>
          </p:nvPr>
        </p:nvSpPr>
        <p:spPr>
          <a:xfrm>
            <a:off x="1143000" y="3602038"/>
            <a:ext cx="6858000" cy="1655762"/>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713B5316-E13B-446E-A3D6-51FE0A72774A}"/>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5" name="Footer Placeholder 4">
            <a:extLst>
              <a:ext uri="{FF2B5EF4-FFF2-40B4-BE49-F238E27FC236}">
                <a16:creationId xmlns:a16="http://schemas.microsoft.com/office/drawing/2014/main" id="{CF7BF063-C041-4D45-8FDD-41230AC874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C33943-9FEB-4AFB-8C25-0DAEEA64F2F1}"/>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17540034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014CB-D2DE-49AF-88A8-DFAD090822BB}"/>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4384A90-553E-44B6-AD23-C880247C9AB4}"/>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8F6B05-EF7F-403E-8C8A-2376495A78B0}"/>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5" name="Footer Placeholder 4">
            <a:extLst>
              <a:ext uri="{FF2B5EF4-FFF2-40B4-BE49-F238E27FC236}">
                <a16:creationId xmlns:a16="http://schemas.microsoft.com/office/drawing/2014/main" id="{5F781A19-5BE4-49FD-BC4F-A57C865BBB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CA0D05-F3BC-4FE7-A709-C31EA7017715}"/>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33974310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A4F9D-6F1C-4D54-AF61-EA48982D418C}"/>
              </a:ext>
            </a:extLst>
          </p:cNvPr>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87984D7-BF8D-4E7A-BF0E-85BDA1422F91}"/>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CF1F65-81AD-4E23-B6F4-7AAD1D166C1E}"/>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5" name="Footer Placeholder 4">
            <a:extLst>
              <a:ext uri="{FF2B5EF4-FFF2-40B4-BE49-F238E27FC236}">
                <a16:creationId xmlns:a16="http://schemas.microsoft.com/office/drawing/2014/main" id="{C543B883-33EE-4422-AB42-45BF533864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EE3262-00A7-49FE-878A-E472C8515E79}"/>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3316547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4D4FC-D3C2-484E-866D-904A9B4267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1D256A0-4A4E-44DD-871C-496160B6AE46}"/>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3F1657F-5C4D-4999-87CC-9B9648E8AFDF}"/>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5380214-370C-4C27-A92A-367A4C32C0EF}"/>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6" name="Footer Placeholder 5">
            <a:extLst>
              <a:ext uri="{FF2B5EF4-FFF2-40B4-BE49-F238E27FC236}">
                <a16:creationId xmlns:a16="http://schemas.microsoft.com/office/drawing/2014/main" id="{97A09021-C6D3-4675-A0EE-A669258A4A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F9EADC4-A84E-4D4B-8613-962492676E73}"/>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19232978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26381-3458-4C01-9662-A878F5F52F14}"/>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5BC8852-A618-49CF-9AAD-8CECABBB4F7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59EF22A3-EDFD-4120-BFC9-D30E8C265154}"/>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B81CD5F-9468-4DA2-B885-472CC03C41D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A5CE265-0590-4CCD-93BA-FCCBB33B9310}"/>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C2B02D5-2F4D-4C75-81CB-4D480AA86AE1}"/>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8" name="Footer Placeholder 7">
            <a:extLst>
              <a:ext uri="{FF2B5EF4-FFF2-40B4-BE49-F238E27FC236}">
                <a16:creationId xmlns:a16="http://schemas.microsoft.com/office/drawing/2014/main" id="{DD077FFA-77CF-4EA1-8DC6-8B06447D725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7C3622F-BAEC-47A1-ABF8-6C95EC6FAAFA}"/>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7977115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D0199-2CD3-4685-840F-A1BCB22BC900}"/>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45408BA3-78EC-434F-B141-F52D7E6FBF20}"/>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4" name="Footer Placeholder 3">
            <a:extLst>
              <a:ext uri="{FF2B5EF4-FFF2-40B4-BE49-F238E27FC236}">
                <a16:creationId xmlns:a16="http://schemas.microsoft.com/office/drawing/2014/main" id="{142263C5-4D1C-4C8F-956C-298B305A030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15A158D-4C54-46F9-9401-4B57C0548A2B}"/>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3575876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37DDA-83DC-4FF8-A4A9-B2B67F3C1E4A}"/>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3" name="Footer Placeholder 2">
            <a:extLst>
              <a:ext uri="{FF2B5EF4-FFF2-40B4-BE49-F238E27FC236}">
                <a16:creationId xmlns:a16="http://schemas.microsoft.com/office/drawing/2014/main" id="{D4CE9D29-D77E-4E62-BDB7-FC617A05BDD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277163D-435B-47A8-BCDD-E7CE22E0DD63}"/>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31475332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912A2-06C5-4C1A-A25D-01786125E0CA}"/>
              </a:ext>
            </a:extLst>
          </p:cNvPr>
          <p:cNvSpPr>
            <a:spLocks noGrp="1"/>
          </p:cNvSpPr>
          <p:nvPr>
            <p:ph type="title"/>
          </p:nvPr>
        </p:nvSpPr>
        <p:spPr>
          <a:xfrm>
            <a:off x="629841" y="457200"/>
            <a:ext cx="2949178" cy="1600200"/>
          </a:xfrm>
        </p:spPr>
        <p:txBody>
          <a:bodyPr anchor="b"/>
          <a:lstStyle>
            <a:lvl1pPr>
              <a:defRPr sz="2400">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9E91684-3E7F-4D07-89C1-2470B5C8D393}"/>
              </a:ext>
            </a:extLst>
          </p:cNvPr>
          <p:cNvSpPr>
            <a:spLocks noGrp="1"/>
          </p:cNvSpPr>
          <p:nvPr>
            <p:ph idx="1"/>
          </p:nvPr>
        </p:nvSpPr>
        <p:spPr>
          <a:xfrm>
            <a:off x="3887391" y="987426"/>
            <a:ext cx="4629150" cy="4873625"/>
          </a:xfrm>
        </p:spPr>
        <p:txBody>
          <a:bodyPr/>
          <a:lstStyle>
            <a:lvl1pPr>
              <a:defRPr sz="2400">
                <a:solidFill>
                  <a:schemeClr val="bg1"/>
                </a:solidFill>
              </a:defRPr>
            </a:lvl1pPr>
            <a:lvl2pPr>
              <a:defRPr sz="2100">
                <a:solidFill>
                  <a:schemeClr val="bg1"/>
                </a:solidFill>
              </a:defRPr>
            </a:lvl2pPr>
            <a:lvl3pPr>
              <a:defRPr sz="1800">
                <a:solidFill>
                  <a:schemeClr val="bg1"/>
                </a:solidFill>
              </a:defRPr>
            </a:lvl3pPr>
            <a:lvl4pPr>
              <a:defRPr sz="1500">
                <a:solidFill>
                  <a:schemeClr val="bg1"/>
                </a:solidFill>
              </a:defRPr>
            </a:lvl4pPr>
            <a:lvl5pPr>
              <a:defRPr sz="1500">
                <a:solidFill>
                  <a:schemeClr val="bg1"/>
                </a:solidFill>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339D965-9ECC-44FB-931A-397438641533}"/>
              </a:ext>
            </a:extLst>
          </p:cNvPr>
          <p:cNvSpPr>
            <a:spLocks noGrp="1"/>
          </p:cNvSpPr>
          <p:nvPr>
            <p:ph type="body" sz="half" idx="2"/>
          </p:nvPr>
        </p:nvSpPr>
        <p:spPr>
          <a:xfrm>
            <a:off x="629841" y="2057400"/>
            <a:ext cx="2949178" cy="3811588"/>
          </a:xfrm>
        </p:spPr>
        <p:txBody>
          <a:bodyPr/>
          <a:lstStyle>
            <a:lvl1pPr marL="0" indent="0">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AB5E90F-600C-4189-9120-2823E45D54D2}"/>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6" name="Footer Placeholder 5">
            <a:extLst>
              <a:ext uri="{FF2B5EF4-FFF2-40B4-BE49-F238E27FC236}">
                <a16:creationId xmlns:a16="http://schemas.microsoft.com/office/drawing/2014/main" id="{4CD3D424-A0E9-456A-8A37-410580E4E2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FA1DFB-3E4C-4CC1-A0DB-D52BD94EC662}"/>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31031951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6CB73-20AB-4A84-9734-A75790978DB7}"/>
              </a:ext>
            </a:extLst>
          </p:cNvPr>
          <p:cNvSpPr>
            <a:spLocks noGrp="1"/>
          </p:cNvSpPr>
          <p:nvPr>
            <p:ph type="title"/>
          </p:nvPr>
        </p:nvSpPr>
        <p:spPr>
          <a:xfrm>
            <a:off x="629841" y="457200"/>
            <a:ext cx="2949178" cy="1600200"/>
          </a:xfrm>
        </p:spPr>
        <p:txBody>
          <a:bodyPr anchor="b"/>
          <a:lstStyle>
            <a:lvl1pPr>
              <a:defRPr sz="2400">
                <a:solidFill>
                  <a:schemeClr val="bg1"/>
                </a:solidFill>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97337D2-5003-4D9F-87FF-FB4E11831B20}"/>
              </a:ext>
            </a:extLst>
          </p:cNvPr>
          <p:cNvSpPr>
            <a:spLocks noGrp="1"/>
          </p:cNvSpPr>
          <p:nvPr>
            <p:ph type="pic" idx="1"/>
          </p:nvPr>
        </p:nvSpPr>
        <p:spPr>
          <a:xfrm>
            <a:off x="3887391" y="987426"/>
            <a:ext cx="4629150" cy="4873625"/>
          </a:xfrm>
        </p:spPr>
        <p:txBody>
          <a:bodyPr/>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0DFED475-018E-489A-A7D0-434CC3B56371}"/>
              </a:ext>
            </a:extLst>
          </p:cNvPr>
          <p:cNvSpPr>
            <a:spLocks noGrp="1"/>
          </p:cNvSpPr>
          <p:nvPr>
            <p:ph type="body" sz="half" idx="2"/>
          </p:nvPr>
        </p:nvSpPr>
        <p:spPr>
          <a:xfrm>
            <a:off x="629841" y="2057400"/>
            <a:ext cx="2949178" cy="3811588"/>
          </a:xfrm>
        </p:spPr>
        <p:txBody>
          <a:bodyPr/>
          <a:lstStyle>
            <a:lvl1pPr marL="0" indent="0">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9FAF6A0-12C7-469C-9869-CB0F6F1C2F14}"/>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6" name="Footer Placeholder 5">
            <a:extLst>
              <a:ext uri="{FF2B5EF4-FFF2-40B4-BE49-F238E27FC236}">
                <a16:creationId xmlns:a16="http://schemas.microsoft.com/office/drawing/2014/main" id="{5485C796-B8B4-4299-BC81-863DF99DF84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F555CAD-AEF7-454C-9A75-738E5ED486AF}"/>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2373589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E13B2-2E01-47E2-9A82-8C03539D7E83}"/>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C99B17F-9B5A-4AA5-816C-CE1B2337E752}"/>
              </a:ext>
            </a:extLst>
          </p:cNvPr>
          <p:cNvSpPr>
            <a:spLocks noGrp="1"/>
          </p:cNvSpPr>
          <p:nvPr>
            <p:ph type="body" orient="vert" idx="1"/>
          </p:nvPr>
        </p:nvSpPr>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48292CBB-FBC0-4A76-88B7-EE28BE50C252}"/>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5" name="Footer Placeholder 4">
            <a:extLst>
              <a:ext uri="{FF2B5EF4-FFF2-40B4-BE49-F238E27FC236}">
                <a16:creationId xmlns:a16="http://schemas.microsoft.com/office/drawing/2014/main" id="{CAAC9F56-419E-42BE-96DF-5CB7051BCB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DF6700-7232-4E0F-B5BD-2ACE1B79C8AE}"/>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9178629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409F70-0357-454A-ABBE-2AE2EDDED2A0}"/>
              </a:ext>
            </a:extLst>
          </p:cNvPr>
          <p:cNvSpPr>
            <a:spLocks noGrp="1"/>
          </p:cNvSpPr>
          <p:nvPr>
            <p:ph type="title" orient="vert"/>
          </p:nvPr>
        </p:nvSpPr>
        <p:spPr>
          <a:xfrm>
            <a:off x="6543675" y="365125"/>
            <a:ext cx="1971675" cy="5811838"/>
          </a:xfrm>
        </p:spPr>
        <p:txBody>
          <a:bodyPr vert="eaVert"/>
          <a:lstStyle>
            <a:lvl1pPr>
              <a:defRPr>
                <a:solidFill>
                  <a:schemeClr val="bg1"/>
                </a:solidFill>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3C37B5E-220E-48A8-A5FC-EBAEA14E6119}"/>
              </a:ext>
            </a:extLst>
          </p:cNvPr>
          <p:cNvSpPr>
            <a:spLocks noGrp="1"/>
          </p:cNvSpPr>
          <p:nvPr>
            <p:ph type="body" orient="vert" idx="1"/>
          </p:nvPr>
        </p:nvSpPr>
        <p:spPr>
          <a:xfrm>
            <a:off x="628650" y="365125"/>
            <a:ext cx="5800725" cy="5811838"/>
          </a:xfr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7C0662-4C7E-4817-B553-1B435CB70E8B}"/>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5" name="Footer Placeholder 4">
            <a:extLst>
              <a:ext uri="{FF2B5EF4-FFF2-40B4-BE49-F238E27FC236}">
                <a16:creationId xmlns:a16="http://schemas.microsoft.com/office/drawing/2014/main" id="{EC45D0DA-6330-4178-9E4E-4620427614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48F2CF-6E8B-421A-90F3-5CE486E47042}"/>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22530767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33C80-9179-4A83-8000-A1FFCB432D5A}"/>
              </a:ext>
            </a:extLst>
          </p:cNvPr>
          <p:cNvSpPr>
            <a:spLocks noGrp="1"/>
          </p:cNvSpPr>
          <p:nvPr>
            <p:ph type="ctrTitle"/>
          </p:nvPr>
        </p:nvSpPr>
        <p:spPr>
          <a:xfrm>
            <a:off x="1143000" y="1122363"/>
            <a:ext cx="6858000" cy="2387600"/>
          </a:xfrm>
        </p:spPr>
        <p:txBody>
          <a:bodyPr anchor="b"/>
          <a:lstStyle>
            <a:lvl1pPr algn="ctr">
              <a:defRPr sz="45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EAED279C-92C8-416F-BDBF-1F87D0B2BFF3}"/>
              </a:ext>
            </a:extLst>
          </p:cNvPr>
          <p:cNvSpPr>
            <a:spLocks noGrp="1"/>
          </p:cNvSpPr>
          <p:nvPr>
            <p:ph type="subTitle" idx="1"/>
          </p:nvPr>
        </p:nvSpPr>
        <p:spPr>
          <a:xfrm>
            <a:off x="1143000" y="3602038"/>
            <a:ext cx="6858000" cy="1655762"/>
          </a:xfrm>
        </p:spPr>
        <p:txBody>
          <a:bodyPr/>
          <a:lstStyle>
            <a:lvl1pPr marL="0" indent="0" algn="ctr">
              <a:buNone/>
              <a:defRPr sz="1800">
                <a:solidFill>
                  <a:srgbClr val="92D8D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2E83C28E-FB7B-4650-99FB-335DA442EAC9}"/>
              </a:ext>
            </a:extLst>
          </p:cNvPr>
          <p:cNvSpPr>
            <a:spLocks noGrp="1"/>
          </p:cNvSpPr>
          <p:nvPr>
            <p:ph type="dt" sz="half" idx="10"/>
          </p:nvPr>
        </p:nvSpPr>
        <p:spPr/>
        <p:txBody>
          <a:bodyPr/>
          <a:lstStyle/>
          <a:p>
            <a:fld id="{C7699807-A548-45C0-B330-FC176AAB7231}" type="datetimeFigureOut">
              <a:rPr lang="en-GB" smtClean="0"/>
              <a:t>08/09/2023</a:t>
            </a:fld>
            <a:endParaRPr lang="en-GB"/>
          </a:p>
        </p:txBody>
      </p:sp>
      <p:sp>
        <p:nvSpPr>
          <p:cNvPr id="5" name="Footer Placeholder 4">
            <a:extLst>
              <a:ext uri="{FF2B5EF4-FFF2-40B4-BE49-F238E27FC236}">
                <a16:creationId xmlns:a16="http://schemas.microsoft.com/office/drawing/2014/main" id="{CB25DC77-FDB2-4036-B1D4-B6F17040AA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3A43952-B7C0-47CF-92C5-CD7415EF6792}"/>
              </a:ext>
            </a:extLst>
          </p:cNvPr>
          <p:cNvSpPr>
            <a:spLocks noGrp="1"/>
          </p:cNvSpPr>
          <p:nvPr>
            <p:ph type="sldNum" sz="quarter" idx="12"/>
          </p:nvPr>
        </p:nvSpPr>
        <p:spPr/>
        <p:txBody>
          <a:bodyPr/>
          <a:lstStyle/>
          <a:p>
            <a:fld id="{A9AD41A6-154C-45FA-A1C1-B54F51309F9B}" type="slidenum">
              <a:rPr lang="en-GB" smtClean="0"/>
              <a:t>‹#›</a:t>
            </a:fld>
            <a:endParaRPr lang="en-GB"/>
          </a:p>
        </p:txBody>
      </p:sp>
    </p:spTree>
    <p:extLst>
      <p:ext uri="{BB962C8B-B14F-4D97-AF65-F5344CB8AC3E}">
        <p14:creationId xmlns:p14="http://schemas.microsoft.com/office/powerpoint/2010/main" val="27155251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D4E4-F169-4570-9955-11ABE2857162}"/>
              </a:ext>
            </a:extLst>
          </p:cNvPr>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3DDBA8E5-C5C5-4EAF-8DAC-242467EA59C7}"/>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7FFC5619-8368-4F14-BAEB-FFE53CA9565D}"/>
              </a:ext>
            </a:extLst>
          </p:cNvPr>
          <p:cNvSpPr>
            <a:spLocks noGrp="1"/>
          </p:cNvSpPr>
          <p:nvPr>
            <p:ph type="dt" sz="half" idx="10"/>
          </p:nvPr>
        </p:nvSpPr>
        <p:spPr/>
        <p:txBody>
          <a:bodyPr/>
          <a:lstStyle/>
          <a:p>
            <a:fld id="{C7699807-A548-45C0-B330-FC176AAB7231}" type="datetimeFigureOut">
              <a:rPr lang="en-GB" smtClean="0"/>
              <a:t>08/09/2023</a:t>
            </a:fld>
            <a:endParaRPr lang="en-GB"/>
          </a:p>
        </p:txBody>
      </p:sp>
      <p:sp>
        <p:nvSpPr>
          <p:cNvPr id="5" name="Footer Placeholder 4">
            <a:extLst>
              <a:ext uri="{FF2B5EF4-FFF2-40B4-BE49-F238E27FC236}">
                <a16:creationId xmlns:a16="http://schemas.microsoft.com/office/drawing/2014/main" id="{6D29E2F0-D649-4636-B86A-A1A8511549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9108BA-AA5D-4789-9A42-EC88801C6516}"/>
              </a:ext>
            </a:extLst>
          </p:cNvPr>
          <p:cNvSpPr>
            <a:spLocks noGrp="1"/>
          </p:cNvSpPr>
          <p:nvPr>
            <p:ph type="sldNum" sz="quarter" idx="12"/>
          </p:nvPr>
        </p:nvSpPr>
        <p:spPr/>
        <p:txBody>
          <a:bodyPr/>
          <a:lstStyle/>
          <a:p>
            <a:fld id="{A9AD41A6-154C-45FA-A1C1-B54F51309F9B}" type="slidenum">
              <a:rPr lang="en-GB" smtClean="0"/>
              <a:t>‹#›</a:t>
            </a:fld>
            <a:endParaRPr lang="en-GB"/>
          </a:p>
        </p:txBody>
      </p:sp>
    </p:spTree>
    <p:extLst>
      <p:ext uri="{BB962C8B-B14F-4D97-AF65-F5344CB8AC3E}">
        <p14:creationId xmlns:p14="http://schemas.microsoft.com/office/powerpoint/2010/main" val="22812730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83CF7-E558-473B-9F59-E300E5231646}"/>
              </a:ext>
            </a:extLst>
          </p:cNvPr>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67D12ADF-487D-407D-B5EE-23FE5285E510}"/>
              </a:ext>
            </a:extLst>
          </p:cNvPr>
          <p:cNvSpPr>
            <a:spLocks noGrp="1"/>
          </p:cNvSpPr>
          <p:nvPr>
            <p:ph type="body" idx="1"/>
          </p:nvPr>
        </p:nvSpPr>
        <p:spPr>
          <a:xfrm>
            <a:off x="623888" y="4589464"/>
            <a:ext cx="7886700" cy="1500187"/>
          </a:xfrm>
        </p:spPr>
        <p:txBody>
          <a:bodyPr/>
          <a:lstStyle>
            <a:lvl1pPr marL="0" indent="0">
              <a:buNone/>
              <a:defRPr sz="1800">
                <a:solidFill>
                  <a:srgbClr val="92D8D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8C5C0AFB-6B63-4466-9AAC-08D734857B67}"/>
              </a:ext>
            </a:extLst>
          </p:cNvPr>
          <p:cNvSpPr>
            <a:spLocks noGrp="1"/>
          </p:cNvSpPr>
          <p:nvPr>
            <p:ph type="dt" sz="half" idx="10"/>
          </p:nvPr>
        </p:nvSpPr>
        <p:spPr/>
        <p:txBody>
          <a:bodyPr/>
          <a:lstStyle/>
          <a:p>
            <a:fld id="{C7699807-A548-45C0-B330-FC176AAB7231}" type="datetimeFigureOut">
              <a:rPr lang="en-GB" smtClean="0"/>
              <a:t>08/09/2023</a:t>
            </a:fld>
            <a:endParaRPr lang="en-GB"/>
          </a:p>
        </p:txBody>
      </p:sp>
      <p:sp>
        <p:nvSpPr>
          <p:cNvPr id="5" name="Footer Placeholder 4">
            <a:extLst>
              <a:ext uri="{FF2B5EF4-FFF2-40B4-BE49-F238E27FC236}">
                <a16:creationId xmlns:a16="http://schemas.microsoft.com/office/drawing/2014/main" id="{3E1F368B-A91E-41D3-87CA-8A6E70F580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5F2FC7-0AD0-47FD-8E25-4066DE9A46B0}"/>
              </a:ext>
            </a:extLst>
          </p:cNvPr>
          <p:cNvSpPr>
            <a:spLocks noGrp="1"/>
          </p:cNvSpPr>
          <p:nvPr>
            <p:ph type="sldNum" sz="quarter" idx="12"/>
          </p:nvPr>
        </p:nvSpPr>
        <p:spPr/>
        <p:txBody>
          <a:bodyPr/>
          <a:lstStyle/>
          <a:p>
            <a:fld id="{A9AD41A6-154C-45FA-A1C1-B54F51309F9B}" type="slidenum">
              <a:rPr lang="en-GB" smtClean="0"/>
              <a:t>‹#›</a:t>
            </a:fld>
            <a:endParaRPr lang="en-GB"/>
          </a:p>
        </p:txBody>
      </p:sp>
    </p:spTree>
    <p:extLst>
      <p:ext uri="{BB962C8B-B14F-4D97-AF65-F5344CB8AC3E}">
        <p14:creationId xmlns:p14="http://schemas.microsoft.com/office/powerpoint/2010/main" val="38500096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C7792-16CE-40D7-85BC-81F5986C6E97}"/>
              </a:ext>
            </a:extLst>
          </p:cNvPr>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A0D47E82-2C14-465D-8C21-EE2B84EA425F}"/>
              </a:ext>
            </a:extLst>
          </p:cNvPr>
          <p:cNvSpPr>
            <a:spLocks noGrp="1"/>
          </p:cNvSpPr>
          <p:nvPr>
            <p:ph sz="half" idx="1"/>
          </p:nvPr>
        </p:nvSpPr>
        <p:spPr>
          <a:xfrm>
            <a:off x="628650" y="1825625"/>
            <a:ext cx="38862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0FE8D986-5D1E-49E8-8D99-0C5E80FD4280}"/>
              </a:ext>
            </a:extLst>
          </p:cNvPr>
          <p:cNvSpPr>
            <a:spLocks noGrp="1"/>
          </p:cNvSpPr>
          <p:nvPr>
            <p:ph sz="half" idx="2"/>
          </p:nvPr>
        </p:nvSpPr>
        <p:spPr>
          <a:xfrm>
            <a:off x="4629150" y="1825625"/>
            <a:ext cx="38862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a:extLst>
              <a:ext uri="{FF2B5EF4-FFF2-40B4-BE49-F238E27FC236}">
                <a16:creationId xmlns:a16="http://schemas.microsoft.com/office/drawing/2014/main" id="{3F713A1C-EBB8-4D8E-BCAD-FCFF8B158430}"/>
              </a:ext>
            </a:extLst>
          </p:cNvPr>
          <p:cNvSpPr>
            <a:spLocks noGrp="1"/>
          </p:cNvSpPr>
          <p:nvPr>
            <p:ph type="dt" sz="half" idx="10"/>
          </p:nvPr>
        </p:nvSpPr>
        <p:spPr/>
        <p:txBody>
          <a:bodyPr/>
          <a:lstStyle/>
          <a:p>
            <a:fld id="{C7699807-A548-45C0-B330-FC176AAB7231}" type="datetimeFigureOut">
              <a:rPr lang="en-GB" smtClean="0"/>
              <a:t>08/09/2023</a:t>
            </a:fld>
            <a:endParaRPr lang="en-GB"/>
          </a:p>
        </p:txBody>
      </p:sp>
      <p:sp>
        <p:nvSpPr>
          <p:cNvPr id="6" name="Footer Placeholder 5">
            <a:extLst>
              <a:ext uri="{FF2B5EF4-FFF2-40B4-BE49-F238E27FC236}">
                <a16:creationId xmlns:a16="http://schemas.microsoft.com/office/drawing/2014/main" id="{DF7FB446-1D1C-4755-8F61-83D9797289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63C3EB-5B13-487F-9D82-06E1B9D33651}"/>
              </a:ext>
            </a:extLst>
          </p:cNvPr>
          <p:cNvSpPr>
            <a:spLocks noGrp="1"/>
          </p:cNvSpPr>
          <p:nvPr>
            <p:ph type="sldNum" sz="quarter" idx="12"/>
          </p:nvPr>
        </p:nvSpPr>
        <p:spPr/>
        <p:txBody>
          <a:bodyPr/>
          <a:lstStyle/>
          <a:p>
            <a:fld id="{A9AD41A6-154C-45FA-A1C1-B54F51309F9B}" type="slidenum">
              <a:rPr lang="en-GB" smtClean="0"/>
              <a:t>‹#›</a:t>
            </a:fld>
            <a:endParaRPr lang="en-GB"/>
          </a:p>
        </p:txBody>
      </p:sp>
    </p:spTree>
    <p:extLst>
      <p:ext uri="{BB962C8B-B14F-4D97-AF65-F5344CB8AC3E}">
        <p14:creationId xmlns:p14="http://schemas.microsoft.com/office/powerpoint/2010/main" val="9731174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7489E-5621-4DF9-9B74-9A709CF65B5C}"/>
              </a:ext>
            </a:extLst>
          </p:cNvPr>
          <p:cNvSpPr>
            <a:spLocks noGrp="1"/>
          </p:cNvSpPr>
          <p:nvPr>
            <p:ph type="title"/>
          </p:nvPr>
        </p:nvSpPr>
        <p:spPr>
          <a:xfrm>
            <a:off x="629841" y="365126"/>
            <a:ext cx="7886700" cy="1325563"/>
          </a:xfrm>
        </p:spPr>
        <p:txBody>
          <a:bodyPr/>
          <a:lstStyle>
            <a:lvl1pPr>
              <a:defRPr>
                <a:solidFill>
                  <a:schemeClr val="bg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CB8EBA6-CFA3-46BE-A016-CE8F183A4E1F}"/>
              </a:ext>
            </a:extLst>
          </p:cNvPr>
          <p:cNvSpPr>
            <a:spLocks noGrp="1"/>
          </p:cNvSpPr>
          <p:nvPr>
            <p:ph type="body" idx="1"/>
          </p:nvPr>
        </p:nvSpPr>
        <p:spPr>
          <a:xfrm>
            <a:off x="629842" y="1681163"/>
            <a:ext cx="3868340" cy="823912"/>
          </a:xfrm>
        </p:spPr>
        <p:txBody>
          <a:bodyPr anchor="b"/>
          <a:lstStyle>
            <a:lvl1pPr marL="0" indent="0">
              <a:buNone/>
              <a:defRPr sz="18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3A8F9E5-9015-427B-B18F-8BD466C27B31}"/>
              </a:ext>
            </a:extLst>
          </p:cNvPr>
          <p:cNvSpPr>
            <a:spLocks noGrp="1"/>
          </p:cNvSpPr>
          <p:nvPr>
            <p:ph sz="half" idx="2"/>
          </p:nvPr>
        </p:nvSpPr>
        <p:spPr>
          <a:xfrm>
            <a:off x="629842" y="2505075"/>
            <a:ext cx="3868340"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B5DEF95-ABDA-4F45-9912-48C1FB698E10}"/>
              </a:ext>
            </a:extLst>
          </p:cNvPr>
          <p:cNvSpPr>
            <a:spLocks noGrp="1"/>
          </p:cNvSpPr>
          <p:nvPr>
            <p:ph type="body" sz="quarter" idx="3"/>
          </p:nvPr>
        </p:nvSpPr>
        <p:spPr>
          <a:xfrm>
            <a:off x="4629150" y="1681163"/>
            <a:ext cx="3887391" cy="823912"/>
          </a:xfrm>
        </p:spPr>
        <p:txBody>
          <a:bodyPr anchor="b"/>
          <a:lstStyle>
            <a:lvl1pPr marL="0" indent="0">
              <a:buNone/>
              <a:defRPr sz="18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F774B4FD-B9D7-4F19-98EA-F83B21395211}"/>
              </a:ext>
            </a:extLst>
          </p:cNvPr>
          <p:cNvSpPr>
            <a:spLocks noGrp="1"/>
          </p:cNvSpPr>
          <p:nvPr>
            <p:ph sz="quarter" idx="4"/>
          </p:nvPr>
        </p:nvSpPr>
        <p:spPr>
          <a:xfrm>
            <a:off x="4629150" y="2505075"/>
            <a:ext cx="3887391"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D9B7F8C-03BE-40FA-BB9D-2B1D14AE7AF0}"/>
              </a:ext>
            </a:extLst>
          </p:cNvPr>
          <p:cNvSpPr>
            <a:spLocks noGrp="1"/>
          </p:cNvSpPr>
          <p:nvPr>
            <p:ph type="dt" sz="half" idx="10"/>
          </p:nvPr>
        </p:nvSpPr>
        <p:spPr/>
        <p:txBody>
          <a:bodyPr/>
          <a:lstStyle>
            <a:lvl1pPr>
              <a:defRPr>
                <a:solidFill>
                  <a:schemeClr val="bg1"/>
                </a:solidFill>
              </a:defRPr>
            </a:lvl1pPr>
          </a:lstStyle>
          <a:p>
            <a:fld id="{C7699807-A548-45C0-B330-FC176AAB7231}" type="datetimeFigureOut">
              <a:rPr lang="en-GB" smtClean="0"/>
              <a:pPr/>
              <a:t>08/09/2023</a:t>
            </a:fld>
            <a:endParaRPr lang="en-GB"/>
          </a:p>
        </p:txBody>
      </p:sp>
      <p:sp>
        <p:nvSpPr>
          <p:cNvPr id="8" name="Footer Placeholder 7">
            <a:extLst>
              <a:ext uri="{FF2B5EF4-FFF2-40B4-BE49-F238E27FC236}">
                <a16:creationId xmlns:a16="http://schemas.microsoft.com/office/drawing/2014/main" id="{C8C76E52-658D-411D-B3B6-7CD7FBF81BC0}"/>
              </a:ext>
            </a:extLst>
          </p:cNvPr>
          <p:cNvSpPr>
            <a:spLocks noGrp="1"/>
          </p:cNvSpPr>
          <p:nvPr>
            <p:ph type="ftr" sz="quarter" idx="11"/>
          </p:nvPr>
        </p:nvSpPr>
        <p:spPr/>
        <p:txBody>
          <a:bodyPr/>
          <a:lstStyle>
            <a:lvl1pPr>
              <a:defRPr>
                <a:solidFill>
                  <a:schemeClr val="bg1"/>
                </a:solidFill>
              </a:defRPr>
            </a:lvl1pPr>
          </a:lstStyle>
          <a:p>
            <a:endParaRPr lang="en-GB"/>
          </a:p>
        </p:txBody>
      </p:sp>
      <p:sp>
        <p:nvSpPr>
          <p:cNvPr id="9" name="Slide Number Placeholder 8">
            <a:extLst>
              <a:ext uri="{FF2B5EF4-FFF2-40B4-BE49-F238E27FC236}">
                <a16:creationId xmlns:a16="http://schemas.microsoft.com/office/drawing/2014/main" id="{F8897254-0BA9-41E8-8086-36C7FB7DCC5E}"/>
              </a:ext>
            </a:extLst>
          </p:cNvPr>
          <p:cNvSpPr>
            <a:spLocks noGrp="1"/>
          </p:cNvSpPr>
          <p:nvPr>
            <p:ph type="sldNum" sz="quarter" idx="12"/>
          </p:nvPr>
        </p:nvSpPr>
        <p:spPr/>
        <p:txBody>
          <a:bodyPr/>
          <a:lstStyle>
            <a:lvl1pPr>
              <a:defRPr>
                <a:solidFill>
                  <a:schemeClr val="bg1"/>
                </a:solidFill>
              </a:defRPr>
            </a:lvl1pPr>
          </a:lstStyle>
          <a:p>
            <a:fld id="{A9AD41A6-154C-45FA-A1C1-B54F51309F9B}" type="slidenum">
              <a:rPr lang="en-GB" smtClean="0"/>
              <a:pPr/>
              <a:t>‹#›</a:t>
            </a:fld>
            <a:endParaRPr lang="en-GB"/>
          </a:p>
        </p:txBody>
      </p:sp>
    </p:spTree>
    <p:extLst>
      <p:ext uri="{BB962C8B-B14F-4D97-AF65-F5344CB8AC3E}">
        <p14:creationId xmlns:p14="http://schemas.microsoft.com/office/powerpoint/2010/main" val="33757744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DD4CF-6641-45CC-9745-49A50E42AF6E}"/>
              </a:ext>
            </a:extLst>
          </p:cNvPr>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3" name="Date Placeholder 2">
            <a:extLst>
              <a:ext uri="{FF2B5EF4-FFF2-40B4-BE49-F238E27FC236}">
                <a16:creationId xmlns:a16="http://schemas.microsoft.com/office/drawing/2014/main" id="{73A1EC49-73D1-4025-8757-6FA0C9D6FB92}"/>
              </a:ext>
            </a:extLst>
          </p:cNvPr>
          <p:cNvSpPr>
            <a:spLocks noGrp="1"/>
          </p:cNvSpPr>
          <p:nvPr>
            <p:ph type="dt" sz="half" idx="10"/>
          </p:nvPr>
        </p:nvSpPr>
        <p:spPr/>
        <p:txBody>
          <a:bodyPr/>
          <a:lstStyle/>
          <a:p>
            <a:fld id="{C7699807-A548-45C0-B330-FC176AAB7231}" type="datetimeFigureOut">
              <a:rPr lang="en-GB" smtClean="0"/>
              <a:t>08/09/2023</a:t>
            </a:fld>
            <a:endParaRPr lang="en-GB"/>
          </a:p>
        </p:txBody>
      </p:sp>
      <p:sp>
        <p:nvSpPr>
          <p:cNvPr id="4" name="Footer Placeholder 3">
            <a:extLst>
              <a:ext uri="{FF2B5EF4-FFF2-40B4-BE49-F238E27FC236}">
                <a16:creationId xmlns:a16="http://schemas.microsoft.com/office/drawing/2014/main" id="{BCA50DD7-A6A2-46A6-83BC-241BABC08C8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9412793-8DA5-45D0-A393-32642BD7716B}"/>
              </a:ext>
            </a:extLst>
          </p:cNvPr>
          <p:cNvSpPr>
            <a:spLocks noGrp="1"/>
          </p:cNvSpPr>
          <p:nvPr>
            <p:ph type="sldNum" sz="quarter" idx="12"/>
          </p:nvPr>
        </p:nvSpPr>
        <p:spPr/>
        <p:txBody>
          <a:bodyPr/>
          <a:lstStyle/>
          <a:p>
            <a:fld id="{A9AD41A6-154C-45FA-A1C1-B54F51309F9B}" type="slidenum">
              <a:rPr lang="en-GB" smtClean="0"/>
              <a:t>‹#›</a:t>
            </a:fld>
            <a:endParaRPr lang="en-GB"/>
          </a:p>
        </p:txBody>
      </p:sp>
    </p:spTree>
    <p:extLst>
      <p:ext uri="{BB962C8B-B14F-4D97-AF65-F5344CB8AC3E}">
        <p14:creationId xmlns:p14="http://schemas.microsoft.com/office/powerpoint/2010/main" val="7129844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7588DD-1543-4255-AC59-80B0C3F37EB8}"/>
              </a:ext>
            </a:extLst>
          </p:cNvPr>
          <p:cNvSpPr>
            <a:spLocks noGrp="1"/>
          </p:cNvSpPr>
          <p:nvPr>
            <p:ph type="dt" sz="half" idx="10"/>
          </p:nvPr>
        </p:nvSpPr>
        <p:spPr/>
        <p:txBody>
          <a:bodyPr/>
          <a:lstStyle/>
          <a:p>
            <a:fld id="{C7699807-A548-45C0-B330-FC176AAB7231}" type="datetimeFigureOut">
              <a:rPr lang="en-GB" smtClean="0"/>
              <a:t>08/09/2023</a:t>
            </a:fld>
            <a:endParaRPr lang="en-GB"/>
          </a:p>
        </p:txBody>
      </p:sp>
      <p:sp>
        <p:nvSpPr>
          <p:cNvPr id="3" name="Footer Placeholder 2">
            <a:extLst>
              <a:ext uri="{FF2B5EF4-FFF2-40B4-BE49-F238E27FC236}">
                <a16:creationId xmlns:a16="http://schemas.microsoft.com/office/drawing/2014/main" id="{BD59DA3B-B453-4851-9847-225D1E86C3A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4866DDD-37D1-4E80-A016-26D4311351B0}"/>
              </a:ext>
            </a:extLst>
          </p:cNvPr>
          <p:cNvSpPr>
            <a:spLocks noGrp="1"/>
          </p:cNvSpPr>
          <p:nvPr>
            <p:ph type="sldNum" sz="quarter" idx="12"/>
          </p:nvPr>
        </p:nvSpPr>
        <p:spPr/>
        <p:txBody>
          <a:bodyPr/>
          <a:lstStyle/>
          <a:p>
            <a:fld id="{A9AD41A6-154C-45FA-A1C1-B54F51309F9B}" type="slidenum">
              <a:rPr lang="en-GB" smtClean="0"/>
              <a:t>‹#›</a:t>
            </a:fld>
            <a:endParaRPr lang="en-GB"/>
          </a:p>
        </p:txBody>
      </p:sp>
    </p:spTree>
    <p:extLst>
      <p:ext uri="{BB962C8B-B14F-4D97-AF65-F5344CB8AC3E}">
        <p14:creationId xmlns:p14="http://schemas.microsoft.com/office/powerpoint/2010/main" val="35763469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981EC-8FFE-426E-8990-BBC2223806FA}"/>
              </a:ext>
            </a:extLst>
          </p:cNvPr>
          <p:cNvSpPr>
            <a:spLocks noGrp="1"/>
          </p:cNvSpPr>
          <p:nvPr>
            <p:ph type="title"/>
          </p:nvPr>
        </p:nvSpPr>
        <p:spPr>
          <a:xfrm>
            <a:off x="629841" y="457200"/>
            <a:ext cx="2949178" cy="1600200"/>
          </a:xfrm>
        </p:spPr>
        <p:txBody>
          <a:bodyPr anchor="b"/>
          <a:lstStyle>
            <a:lvl1pPr>
              <a:defRPr sz="2400">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9811054-EDBE-4860-80D6-449BE7A15B33}"/>
              </a:ext>
            </a:extLst>
          </p:cNvPr>
          <p:cNvSpPr>
            <a:spLocks noGrp="1"/>
          </p:cNvSpPr>
          <p:nvPr>
            <p:ph idx="1"/>
          </p:nvPr>
        </p:nvSpPr>
        <p:spPr>
          <a:xfrm>
            <a:off x="3887391" y="987426"/>
            <a:ext cx="4629150" cy="4873625"/>
          </a:xfrm>
        </p:spPr>
        <p:txBody>
          <a:bodyPr/>
          <a:lstStyle>
            <a:lvl1pPr>
              <a:defRPr sz="2400">
                <a:solidFill>
                  <a:schemeClr val="bg1"/>
                </a:solidFill>
              </a:defRPr>
            </a:lvl1pPr>
            <a:lvl2pPr>
              <a:defRPr sz="2100">
                <a:solidFill>
                  <a:schemeClr val="bg1"/>
                </a:solidFill>
              </a:defRPr>
            </a:lvl2pPr>
            <a:lvl3pPr>
              <a:defRPr sz="1800">
                <a:solidFill>
                  <a:schemeClr val="bg1"/>
                </a:solidFill>
              </a:defRPr>
            </a:lvl3pPr>
            <a:lvl4pPr>
              <a:defRPr sz="1500">
                <a:solidFill>
                  <a:schemeClr val="bg1"/>
                </a:solidFill>
              </a:defRPr>
            </a:lvl4pPr>
            <a:lvl5pPr>
              <a:defRPr sz="1500">
                <a:solidFill>
                  <a:schemeClr val="bg1"/>
                </a:solidFill>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30B2D3A-20A5-4C27-AEB7-BFEACE02A794}"/>
              </a:ext>
            </a:extLst>
          </p:cNvPr>
          <p:cNvSpPr>
            <a:spLocks noGrp="1"/>
          </p:cNvSpPr>
          <p:nvPr>
            <p:ph type="body" sz="half" idx="2"/>
          </p:nvPr>
        </p:nvSpPr>
        <p:spPr>
          <a:xfrm>
            <a:off x="629841" y="2057400"/>
            <a:ext cx="2949178" cy="3811588"/>
          </a:xfrm>
        </p:spPr>
        <p:txBody>
          <a:bodyPr/>
          <a:lstStyle>
            <a:lvl1pPr marL="0" indent="0">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2C7AA06-7765-4C6E-AD4C-20DFEDD0137E}"/>
              </a:ext>
            </a:extLst>
          </p:cNvPr>
          <p:cNvSpPr>
            <a:spLocks noGrp="1"/>
          </p:cNvSpPr>
          <p:nvPr>
            <p:ph type="dt" sz="half" idx="10"/>
          </p:nvPr>
        </p:nvSpPr>
        <p:spPr/>
        <p:txBody>
          <a:bodyPr/>
          <a:lstStyle>
            <a:lvl1pPr>
              <a:defRPr>
                <a:solidFill>
                  <a:schemeClr val="bg1"/>
                </a:solidFill>
              </a:defRPr>
            </a:lvl1pPr>
          </a:lstStyle>
          <a:p>
            <a:fld id="{C7699807-A548-45C0-B330-FC176AAB7231}" type="datetimeFigureOut">
              <a:rPr lang="en-GB" smtClean="0"/>
              <a:pPr/>
              <a:t>08/09/2023</a:t>
            </a:fld>
            <a:endParaRPr lang="en-GB"/>
          </a:p>
        </p:txBody>
      </p:sp>
      <p:sp>
        <p:nvSpPr>
          <p:cNvPr id="6" name="Footer Placeholder 5">
            <a:extLst>
              <a:ext uri="{FF2B5EF4-FFF2-40B4-BE49-F238E27FC236}">
                <a16:creationId xmlns:a16="http://schemas.microsoft.com/office/drawing/2014/main" id="{F7B719DB-B56A-40D4-BBBD-37BE629C4F95}"/>
              </a:ext>
            </a:extLst>
          </p:cNvPr>
          <p:cNvSpPr>
            <a:spLocks noGrp="1"/>
          </p:cNvSpPr>
          <p:nvPr>
            <p:ph type="ftr" sz="quarter" idx="11"/>
          </p:nvPr>
        </p:nvSpPr>
        <p:spPr/>
        <p:txBody>
          <a:bodyPr/>
          <a:lstStyle>
            <a:lvl1pPr>
              <a:defRPr>
                <a:solidFill>
                  <a:schemeClr val="bg1"/>
                </a:solidFill>
              </a:defRPr>
            </a:lvl1pPr>
          </a:lstStyle>
          <a:p>
            <a:endParaRPr lang="en-GB"/>
          </a:p>
        </p:txBody>
      </p:sp>
      <p:sp>
        <p:nvSpPr>
          <p:cNvPr id="7" name="Slide Number Placeholder 6">
            <a:extLst>
              <a:ext uri="{FF2B5EF4-FFF2-40B4-BE49-F238E27FC236}">
                <a16:creationId xmlns:a16="http://schemas.microsoft.com/office/drawing/2014/main" id="{22EF1815-3E06-45E9-A8AA-94D746107363}"/>
              </a:ext>
            </a:extLst>
          </p:cNvPr>
          <p:cNvSpPr>
            <a:spLocks noGrp="1"/>
          </p:cNvSpPr>
          <p:nvPr>
            <p:ph type="sldNum" sz="quarter" idx="12"/>
          </p:nvPr>
        </p:nvSpPr>
        <p:spPr/>
        <p:txBody>
          <a:bodyPr/>
          <a:lstStyle>
            <a:lvl1pPr>
              <a:defRPr>
                <a:solidFill>
                  <a:schemeClr val="bg1"/>
                </a:solidFill>
              </a:defRPr>
            </a:lvl1pPr>
          </a:lstStyle>
          <a:p>
            <a:fld id="{A9AD41A6-154C-45FA-A1C1-B54F51309F9B}" type="slidenum">
              <a:rPr lang="en-GB" smtClean="0"/>
              <a:pPr/>
              <a:t>‹#›</a:t>
            </a:fld>
            <a:endParaRPr lang="en-GB"/>
          </a:p>
        </p:txBody>
      </p:sp>
    </p:spTree>
    <p:extLst>
      <p:ext uri="{BB962C8B-B14F-4D97-AF65-F5344CB8AC3E}">
        <p14:creationId xmlns:p14="http://schemas.microsoft.com/office/powerpoint/2010/main" val="18967871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B95C9-DE3D-4D52-9D8D-D1916BE14ACE}"/>
              </a:ext>
            </a:extLst>
          </p:cNvPr>
          <p:cNvSpPr>
            <a:spLocks noGrp="1"/>
          </p:cNvSpPr>
          <p:nvPr>
            <p:ph type="title"/>
          </p:nvPr>
        </p:nvSpPr>
        <p:spPr>
          <a:xfrm>
            <a:off x="629841" y="457200"/>
            <a:ext cx="2949178" cy="1600200"/>
          </a:xfrm>
        </p:spPr>
        <p:txBody>
          <a:bodyPr anchor="b"/>
          <a:lstStyle>
            <a:lvl1pPr>
              <a:defRPr sz="2400">
                <a:solidFill>
                  <a:schemeClr val="bg1"/>
                </a:solidFill>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BCEDA93-EE19-4F4D-91B8-057581CA352A}"/>
              </a:ext>
            </a:extLst>
          </p:cNvPr>
          <p:cNvSpPr>
            <a:spLocks noGrp="1"/>
          </p:cNvSpPr>
          <p:nvPr>
            <p:ph type="pic" idx="1"/>
          </p:nvPr>
        </p:nvSpPr>
        <p:spPr>
          <a:xfrm>
            <a:off x="3887391" y="987426"/>
            <a:ext cx="4629150" cy="4873625"/>
          </a:xfrm>
        </p:spPr>
        <p:txBody>
          <a:bodyPr/>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3D6E374E-0E22-4654-B683-4B3FD4621CA5}"/>
              </a:ext>
            </a:extLst>
          </p:cNvPr>
          <p:cNvSpPr>
            <a:spLocks noGrp="1"/>
          </p:cNvSpPr>
          <p:nvPr>
            <p:ph type="body" sz="half" idx="2"/>
          </p:nvPr>
        </p:nvSpPr>
        <p:spPr>
          <a:xfrm>
            <a:off x="629841" y="2057400"/>
            <a:ext cx="2949178" cy="3811588"/>
          </a:xfrm>
        </p:spPr>
        <p:txBody>
          <a:bodyPr/>
          <a:lstStyle>
            <a:lvl1pPr marL="0" indent="0">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778CCE3-D4B9-4A4A-90AF-DEA5611B75B1}"/>
              </a:ext>
            </a:extLst>
          </p:cNvPr>
          <p:cNvSpPr>
            <a:spLocks noGrp="1"/>
          </p:cNvSpPr>
          <p:nvPr>
            <p:ph type="dt" sz="half" idx="10"/>
          </p:nvPr>
        </p:nvSpPr>
        <p:spPr/>
        <p:txBody>
          <a:bodyPr/>
          <a:lstStyle>
            <a:lvl1pPr>
              <a:defRPr>
                <a:solidFill>
                  <a:schemeClr val="bg1"/>
                </a:solidFill>
              </a:defRPr>
            </a:lvl1pPr>
          </a:lstStyle>
          <a:p>
            <a:fld id="{C7699807-A548-45C0-B330-FC176AAB7231}" type="datetimeFigureOut">
              <a:rPr lang="en-GB" smtClean="0"/>
              <a:pPr/>
              <a:t>08/09/2023</a:t>
            </a:fld>
            <a:endParaRPr lang="en-GB"/>
          </a:p>
        </p:txBody>
      </p:sp>
      <p:sp>
        <p:nvSpPr>
          <p:cNvPr id="6" name="Footer Placeholder 5">
            <a:extLst>
              <a:ext uri="{FF2B5EF4-FFF2-40B4-BE49-F238E27FC236}">
                <a16:creationId xmlns:a16="http://schemas.microsoft.com/office/drawing/2014/main" id="{10D2360C-573E-4481-8EA7-FE4896B767F2}"/>
              </a:ext>
            </a:extLst>
          </p:cNvPr>
          <p:cNvSpPr>
            <a:spLocks noGrp="1"/>
          </p:cNvSpPr>
          <p:nvPr>
            <p:ph type="ftr" sz="quarter" idx="11"/>
          </p:nvPr>
        </p:nvSpPr>
        <p:spPr/>
        <p:txBody>
          <a:bodyPr/>
          <a:lstStyle>
            <a:lvl1pPr>
              <a:defRPr>
                <a:solidFill>
                  <a:schemeClr val="bg1"/>
                </a:solidFill>
              </a:defRPr>
            </a:lvl1pPr>
          </a:lstStyle>
          <a:p>
            <a:endParaRPr lang="en-GB"/>
          </a:p>
        </p:txBody>
      </p:sp>
      <p:sp>
        <p:nvSpPr>
          <p:cNvPr id="7" name="Slide Number Placeholder 6">
            <a:extLst>
              <a:ext uri="{FF2B5EF4-FFF2-40B4-BE49-F238E27FC236}">
                <a16:creationId xmlns:a16="http://schemas.microsoft.com/office/drawing/2014/main" id="{F5E03B41-C793-4F9D-B1C1-7EFD0288C953}"/>
              </a:ext>
            </a:extLst>
          </p:cNvPr>
          <p:cNvSpPr>
            <a:spLocks noGrp="1"/>
          </p:cNvSpPr>
          <p:nvPr>
            <p:ph type="sldNum" sz="quarter" idx="12"/>
          </p:nvPr>
        </p:nvSpPr>
        <p:spPr/>
        <p:txBody>
          <a:bodyPr/>
          <a:lstStyle>
            <a:lvl1pPr>
              <a:defRPr>
                <a:solidFill>
                  <a:schemeClr val="bg1"/>
                </a:solidFill>
              </a:defRPr>
            </a:lvl1pPr>
          </a:lstStyle>
          <a:p>
            <a:fld id="{A9AD41A6-154C-45FA-A1C1-B54F51309F9B}" type="slidenum">
              <a:rPr lang="en-GB" smtClean="0"/>
              <a:pPr/>
              <a:t>‹#›</a:t>
            </a:fld>
            <a:endParaRPr lang="en-GB"/>
          </a:p>
        </p:txBody>
      </p:sp>
    </p:spTree>
    <p:extLst>
      <p:ext uri="{BB962C8B-B14F-4D97-AF65-F5344CB8AC3E}">
        <p14:creationId xmlns:p14="http://schemas.microsoft.com/office/powerpoint/2010/main" val="18889120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21A97-8D90-4029-B015-B3501772E8A0}"/>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7A221BE-0B84-41C6-9255-F77D5179667B}"/>
              </a:ext>
            </a:extLst>
          </p:cNvPr>
          <p:cNvSpPr>
            <a:spLocks noGrp="1"/>
          </p:cNvSpPr>
          <p:nvPr>
            <p:ph type="body" orient="vert" idx="1"/>
          </p:nvPr>
        </p:nvSpPr>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40E07CF-6CD4-479F-87DD-432F26798DFD}"/>
              </a:ext>
            </a:extLst>
          </p:cNvPr>
          <p:cNvSpPr>
            <a:spLocks noGrp="1"/>
          </p:cNvSpPr>
          <p:nvPr>
            <p:ph type="dt" sz="half" idx="10"/>
          </p:nvPr>
        </p:nvSpPr>
        <p:spPr/>
        <p:txBody>
          <a:bodyPr/>
          <a:lstStyle/>
          <a:p>
            <a:fld id="{C7699807-A548-45C0-B330-FC176AAB7231}" type="datetimeFigureOut">
              <a:rPr lang="en-GB" smtClean="0"/>
              <a:t>08/09/2023</a:t>
            </a:fld>
            <a:endParaRPr lang="en-GB"/>
          </a:p>
        </p:txBody>
      </p:sp>
      <p:sp>
        <p:nvSpPr>
          <p:cNvPr id="5" name="Footer Placeholder 4">
            <a:extLst>
              <a:ext uri="{FF2B5EF4-FFF2-40B4-BE49-F238E27FC236}">
                <a16:creationId xmlns:a16="http://schemas.microsoft.com/office/drawing/2014/main" id="{B3C1FAF6-333D-49B7-9E6A-04157ADCAC5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A35533-FF61-4E11-AE10-63A30D7A0413}"/>
              </a:ext>
            </a:extLst>
          </p:cNvPr>
          <p:cNvSpPr>
            <a:spLocks noGrp="1"/>
          </p:cNvSpPr>
          <p:nvPr>
            <p:ph type="sldNum" sz="quarter" idx="12"/>
          </p:nvPr>
        </p:nvSpPr>
        <p:spPr/>
        <p:txBody>
          <a:bodyPr/>
          <a:lstStyle/>
          <a:p>
            <a:fld id="{A9AD41A6-154C-45FA-A1C1-B54F51309F9B}" type="slidenum">
              <a:rPr lang="en-GB" smtClean="0"/>
              <a:t>‹#›</a:t>
            </a:fld>
            <a:endParaRPr lang="en-GB"/>
          </a:p>
        </p:txBody>
      </p:sp>
    </p:spTree>
    <p:extLst>
      <p:ext uri="{BB962C8B-B14F-4D97-AF65-F5344CB8AC3E}">
        <p14:creationId xmlns:p14="http://schemas.microsoft.com/office/powerpoint/2010/main" val="11843958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7A14BB-C290-4ADD-85F9-CF06CB5C7276}"/>
              </a:ext>
            </a:extLst>
          </p:cNvPr>
          <p:cNvSpPr>
            <a:spLocks noGrp="1"/>
          </p:cNvSpPr>
          <p:nvPr>
            <p:ph type="title" orient="vert"/>
          </p:nvPr>
        </p:nvSpPr>
        <p:spPr>
          <a:xfrm>
            <a:off x="6543675" y="365125"/>
            <a:ext cx="1971675" cy="5811838"/>
          </a:xfrm>
        </p:spPr>
        <p:txBody>
          <a:bodyPr vert="eaVert"/>
          <a:lstStyle>
            <a:lvl1pPr>
              <a:defRPr>
                <a:solidFill>
                  <a:schemeClr val="bg1"/>
                </a:solidFill>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C679DA8-F397-4E5F-A1D8-52AC79B6EB3B}"/>
              </a:ext>
            </a:extLst>
          </p:cNvPr>
          <p:cNvSpPr>
            <a:spLocks noGrp="1"/>
          </p:cNvSpPr>
          <p:nvPr>
            <p:ph type="body" orient="vert" idx="1"/>
          </p:nvPr>
        </p:nvSpPr>
        <p:spPr>
          <a:xfrm>
            <a:off x="628650" y="365125"/>
            <a:ext cx="5800725" cy="5811838"/>
          </a:xfr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7A3849-2839-4090-B976-CD285EFC6642}"/>
              </a:ext>
            </a:extLst>
          </p:cNvPr>
          <p:cNvSpPr>
            <a:spLocks noGrp="1"/>
          </p:cNvSpPr>
          <p:nvPr>
            <p:ph type="dt" sz="half" idx="10"/>
          </p:nvPr>
        </p:nvSpPr>
        <p:spPr/>
        <p:txBody>
          <a:bodyPr/>
          <a:lstStyle>
            <a:lvl1pPr>
              <a:defRPr>
                <a:solidFill>
                  <a:schemeClr val="bg1"/>
                </a:solidFill>
              </a:defRPr>
            </a:lvl1pPr>
          </a:lstStyle>
          <a:p>
            <a:fld id="{C7699807-A548-45C0-B330-FC176AAB7231}" type="datetimeFigureOut">
              <a:rPr lang="en-GB" smtClean="0"/>
              <a:pPr/>
              <a:t>08/09/2023</a:t>
            </a:fld>
            <a:endParaRPr lang="en-GB"/>
          </a:p>
        </p:txBody>
      </p:sp>
      <p:sp>
        <p:nvSpPr>
          <p:cNvPr id="5" name="Footer Placeholder 4">
            <a:extLst>
              <a:ext uri="{FF2B5EF4-FFF2-40B4-BE49-F238E27FC236}">
                <a16:creationId xmlns:a16="http://schemas.microsoft.com/office/drawing/2014/main" id="{AB3D2ACB-65B1-4EB7-8A79-898C923FE029}"/>
              </a:ext>
            </a:extLst>
          </p:cNvPr>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16308E8E-31CC-4B9E-85FE-658C143B75D8}"/>
              </a:ext>
            </a:extLst>
          </p:cNvPr>
          <p:cNvSpPr>
            <a:spLocks noGrp="1"/>
          </p:cNvSpPr>
          <p:nvPr>
            <p:ph type="sldNum" sz="quarter" idx="12"/>
          </p:nvPr>
        </p:nvSpPr>
        <p:spPr/>
        <p:txBody>
          <a:bodyPr/>
          <a:lstStyle>
            <a:lvl1pPr>
              <a:defRPr>
                <a:solidFill>
                  <a:schemeClr val="bg1"/>
                </a:solidFill>
              </a:defRPr>
            </a:lvl1pPr>
          </a:lstStyle>
          <a:p>
            <a:fld id="{A9AD41A6-154C-45FA-A1C1-B54F51309F9B}" type="slidenum">
              <a:rPr lang="en-GB" smtClean="0"/>
              <a:pPr/>
              <a:t>‹#›</a:t>
            </a:fld>
            <a:endParaRPr lang="en-GB"/>
          </a:p>
        </p:txBody>
      </p:sp>
    </p:spTree>
    <p:extLst>
      <p:ext uri="{BB962C8B-B14F-4D97-AF65-F5344CB8AC3E}">
        <p14:creationId xmlns:p14="http://schemas.microsoft.com/office/powerpoint/2010/main" val="30000018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03EAB-B70A-4614-841C-8074ADC8FD3D}"/>
              </a:ext>
            </a:extLst>
          </p:cNvPr>
          <p:cNvSpPr>
            <a:spLocks noGrp="1"/>
          </p:cNvSpPr>
          <p:nvPr>
            <p:ph type="ctrTitle"/>
          </p:nvPr>
        </p:nvSpPr>
        <p:spPr>
          <a:xfrm>
            <a:off x="1143000" y="1122363"/>
            <a:ext cx="6858000" cy="2387600"/>
          </a:xfrm>
        </p:spPr>
        <p:txBody>
          <a:bodyPr anchor="b"/>
          <a:lstStyle>
            <a:lvl1pPr algn="ctr">
              <a:defRPr sz="4500">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A980BE4C-ED83-4327-8382-66ED984519AD}"/>
              </a:ext>
            </a:extLst>
          </p:cNvPr>
          <p:cNvSpPr>
            <a:spLocks noGrp="1"/>
          </p:cNvSpPr>
          <p:nvPr>
            <p:ph type="subTitle" idx="1"/>
          </p:nvPr>
        </p:nvSpPr>
        <p:spPr>
          <a:xfrm>
            <a:off x="1143000" y="3602038"/>
            <a:ext cx="6858000" cy="1655762"/>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713B5316-E13B-446E-A3D6-51FE0A72774A}"/>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5" name="Footer Placeholder 4">
            <a:extLst>
              <a:ext uri="{FF2B5EF4-FFF2-40B4-BE49-F238E27FC236}">
                <a16:creationId xmlns:a16="http://schemas.microsoft.com/office/drawing/2014/main" id="{CF7BF063-C041-4D45-8FDD-41230AC874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C33943-9FEB-4AFB-8C25-0DAEEA64F2F1}"/>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11976812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014CB-D2DE-49AF-88A8-DFAD090822BB}"/>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4384A90-553E-44B6-AD23-C880247C9AB4}"/>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8F6B05-EF7F-403E-8C8A-2376495A78B0}"/>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5" name="Footer Placeholder 4">
            <a:extLst>
              <a:ext uri="{FF2B5EF4-FFF2-40B4-BE49-F238E27FC236}">
                <a16:creationId xmlns:a16="http://schemas.microsoft.com/office/drawing/2014/main" id="{5F781A19-5BE4-49FD-BC4F-A57C865BBB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CA0D05-F3BC-4FE7-A709-C31EA7017715}"/>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262070480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A4F9D-6F1C-4D54-AF61-EA48982D418C}"/>
              </a:ext>
            </a:extLst>
          </p:cNvPr>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87984D7-BF8D-4E7A-BF0E-85BDA1422F91}"/>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CF1F65-81AD-4E23-B6F4-7AAD1D166C1E}"/>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5" name="Footer Placeholder 4">
            <a:extLst>
              <a:ext uri="{FF2B5EF4-FFF2-40B4-BE49-F238E27FC236}">
                <a16:creationId xmlns:a16="http://schemas.microsoft.com/office/drawing/2014/main" id="{C543B883-33EE-4422-AB42-45BF533864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EE3262-00A7-49FE-878A-E472C8515E79}"/>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8517885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4D4FC-D3C2-484E-866D-904A9B4267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1D256A0-4A4E-44DD-871C-496160B6AE46}"/>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3F1657F-5C4D-4999-87CC-9B9648E8AFDF}"/>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5380214-370C-4C27-A92A-367A4C32C0EF}"/>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6" name="Footer Placeholder 5">
            <a:extLst>
              <a:ext uri="{FF2B5EF4-FFF2-40B4-BE49-F238E27FC236}">
                <a16:creationId xmlns:a16="http://schemas.microsoft.com/office/drawing/2014/main" id="{97A09021-C6D3-4675-A0EE-A669258A4A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F9EADC4-A84E-4D4B-8613-962492676E73}"/>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32295736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26381-3458-4C01-9662-A878F5F52F14}"/>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5BC8852-A618-49CF-9AAD-8CECABBB4F7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59EF22A3-EDFD-4120-BFC9-D30E8C265154}"/>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B81CD5F-9468-4DA2-B885-472CC03C41D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A5CE265-0590-4CCD-93BA-FCCBB33B9310}"/>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C2B02D5-2F4D-4C75-81CB-4D480AA86AE1}"/>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8" name="Footer Placeholder 7">
            <a:extLst>
              <a:ext uri="{FF2B5EF4-FFF2-40B4-BE49-F238E27FC236}">
                <a16:creationId xmlns:a16="http://schemas.microsoft.com/office/drawing/2014/main" id="{DD077FFA-77CF-4EA1-8DC6-8B06447D725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7C3622F-BAEC-47A1-ABF8-6C95EC6FAAFA}"/>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26168840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D0199-2CD3-4685-840F-A1BCB22BC900}"/>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45408BA3-78EC-434F-B141-F52D7E6FBF20}"/>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4" name="Footer Placeholder 3">
            <a:extLst>
              <a:ext uri="{FF2B5EF4-FFF2-40B4-BE49-F238E27FC236}">
                <a16:creationId xmlns:a16="http://schemas.microsoft.com/office/drawing/2014/main" id="{142263C5-4D1C-4C8F-956C-298B305A030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15A158D-4C54-46F9-9401-4B57C0548A2B}"/>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22233796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37DDA-83DC-4FF8-A4A9-B2B67F3C1E4A}"/>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3" name="Footer Placeholder 2">
            <a:extLst>
              <a:ext uri="{FF2B5EF4-FFF2-40B4-BE49-F238E27FC236}">
                <a16:creationId xmlns:a16="http://schemas.microsoft.com/office/drawing/2014/main" id="{D4CE9D29-D77E-4E62-BDB7-FC617A05BDD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277163D-435B-47A8-BCDD-E7CE22E0DD63}"/>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30756261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912A2-06C5-4C1A-A25D-01786125E0CA}"/>
              </a:ext>
            </a:extLst>
          </p:cNvPr>
          <p:cNvSpPr>
            <a:spLocks noGrp="1"/>
          </p:cNvSpPr>
          <p:nvPr>
            <p:ph type="title"/>
          </p:nvPr>
        </p:nvSpPr>
        <p:spPr>
          <a:xfrm>
            <a:off x="629841" y="457200"/>
            <a:ext cx="2949178" cy="1600200"/>
          </a:xfrm>
        </p:spPr>
        <p:txBody>
          <a:bodyPr anchor="b"/>
          <a:lstStyle>
            <a:lvl1pPr>
              <a:defRPr sz="2400">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9E91684-3E7F-4D07-89C1-2470B5C8D393}"/>
              </a:ext>
            </a:extLst>
          </p:cNvPr>
          <p:cNvSpPr>
            <a:spLocks noGrp="1"/>
          </p:cNvSpPr>
          <p:nvPr>
            <p:ph idx="1"/>
          </p:nvPr>
        </p:nvSpPr>
        <p:spPr>
          <a:xfrm>
            <a:off x="3887391" y="987426"/>
            <a:ext cx="4629150" cy="4873625"/>
          </a:xfrm>
        </p:spPr>
        <p:txBody>
          <a:bodyPr/>
          <a:lstStyle>
            <a:lvl1pPr>
              <a:defRPr sz="2400">
                <a:solidFill>
                  <a:schemeClr val="bg1"/>
                </a:solidFill>
              </a:defRPr>
            </a:lvl1pPr>
            <a:lvl2pPr>
              <a:defRPr sz="2100">
                <a:solidFill>
                  <a:schemeClr val="bg1"/>
                </a:solidFill>
              </a:defRPr>
            </a:lvl2pPr>
            <a:lvl3pPr>
              <a:defRPr sz="1800">
                <a:solidFill>
                  <a:schemeClr val="bg1"/>
                </a:solidFill>
              </a:defRPr>
            </a:lvl3pPr>
            <a:lvl4pPr>
              <a:defRPr sz="1500">
                <a:solidFill>
                  <a:schemeClr val="bg1"/>
                </a:solidFill>
              </a:defRPr>
            </a:lvl4pPr>
            <a:lvl5pPr>
              <a:defRPr sz="1500">
                <a:solidFill>
                  <a:schemeClr val="bg1"/>
                </a:solidFill>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339D965-9ECC-44FB-931A-397438641533}"/>
              </a:ext>
            </a:extLst>
          </p:cNvPr>
          <p:cNvSpPr>
            <a:spLocks noGrp="1"/>
          </p:cNvSpPr>
          <p:nvPr>
            <p:ph type="body" sz="half" idx="2"/>
          </p:nvPr>
        </p:nvSpPr>
        <p:spPr>
          <a:xfrm>
            <a:off x="629841" y="2057400"/>
            <a:ext cx="2949178" cy="3811588"/>
          </a:xfrm>
        </p:spPr>
        <p:txBody>
          <a:bodyPr/>
          <a:lstStyle>
            <a:lvl1pPr marL="0" indent="0">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AB5E90F-600C-4189-9120-2823E45D54D2}"/>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6" name="Footer Placeholder 5">
            <a:extLst>
              <a:ext uri="{FF2B5EF4-FFF2-40B4-BE49-F238E27FC236}">
                <a16:creationId xmlns:a16="http://schemas.microsoft.com/office/drawing/2014/main" id="{4CD3D424-A0E9-456A-8A37-410580E4E2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FA1DFB-3E4C-4CC1-A0DB-D52BD94EC662}"/>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26125600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6CB73-20AB-4A84-9734-A75790978DB7}"/>
              </a:ext>
            </a:extLst>
          </p:cNvPr>
          <p:cNvSpPr>
            <a:spLocks noGrp="1"/>
          </p:cNvSpPr>
          <p:nvPr>
            <p:ph type="title"/>
          </p:nvPr>
        </p:nvSpPr>
        <p:spPr>
          <a:xfrm>
            <a:off x="629841" y="457200"/>
            <a:ext cx="2949178" cy="1600200"/>
          </a:xfrm>
        </p:spPr>
        <p:txBody>
          <a:bodyPr anchor="b"/>
          <a:lstStyle>
            <a:lvl1pPr>
              <a:defRPr sz="2400">
                <a:solidFill>
                  <a:schemeClr val="bg1"/>
                </a:solidFill>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97337D2-5003-4D9F-87FF-FB4E11831B20}"/>
              </a:ext>
            </a:extLst>
          </p:cNvPr>
          <p:cNvSpPr>
            <a:spLocks noGrp="1"/>
          </p:cNvSpPr>
          <p:nvPr>
            <p:ph type="pic" idx="1"/>
          </p:nvPr>
        </p:nvSpPr>
        <p:spPr>
          <a:xfrm>
            <a:off x="3887391" y="987426"/>
            <a:ext cx="4629150" cy="4873625"/>
          </a:xfrm>
        </p:spPr>
        <p:txBody>
          <a:bodyPr/>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0DFED475-018E-489A-A7D0-434CC3B56371}"/>
              </a:ext>
            </a:extLst>
          </p:cNvPr>
          <p:cNvSpPr>
            <a:spLocks noGrp="1"/>
          </p:cNvSpPr>
          <p:nvPr>
            <p:ph type="body" sz="half" idx="2"/>
          </p:nvPr>
        </p:nvSpPr>
        <p:spPr>
          <a:xfrm>
            <a:off x="629841" y="2057400"/>
            <a:ext cx="2949178" cy="3811588"/>
          </a:xfrm>
        </p:spPr>
        <p:txBody>
          <a:bodyPr/>
          <a:lstStyle>
            <a:lvl1pPr marL="0" indent="0">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9FAF6A0-12C7-469C-9869-CB0F6F1C2F14}"/>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6" name="Footer Placeholder 5">
            <a:extLst>
              <a:ext uri="{FF2B5EF4-FFF2-40B4-BE49-F238E27FC236}">
                <a16:creationId xmlns:a16="http://schemas.microsoft.com/office/drawing/2014/main" id="{5485C796-B8B4-4299-BC81-863DF99DF84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F555CAD-AEF7-454C-9A75-738E5ED486AF}"/>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9363161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E13B2-2E01-47E2-9A82-8C03539D7E83}"/>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C99B17F-9B5A-4AA5-816C-CE1B2337E752}"/>
              </a:ext>
            </a:extLst>
          </p:cNvPr>
          <p:cNvSpPr>
            <a:spLocks noGrp="1"/>
          </p:cNvSpPr>
          <p:nvPr>
            <p:ph type="body" orient="vert" idx="1"/>
          </p:nvPr>
        </p:nvSpPr>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48292CBB-FBC0-4A76-88B7-EE28BE50C252}"/>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5" name="Footer Placeholder 4">
            <a:extLst>
              <a:ext uri="{FF2B5EF4-FFF2-40B4-BE49-F238E27FC236}">
                <a16:creationId xmlns:a16="http://schemas.microsoft.com/office/drawing/2014/main" id="{CAAC9F56-419E-42BE-96DF-5CB7051BCB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DF6700-7232-4E0F-B5BD-2ACE1B79C8AE}"/>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14370685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409F70-0357-454A-ABBE-2AE2EDDED2A0}"/>
              </a:ext>
            </a:extLst>
          </p:cNvPr>
          <p:cNvSpPr>
            <a:spLocks noGrp="1"/>
          </p:cNvSpPr>
          <p:nvPr>
            <p:ph type="title" orient="vert"/>
          </p:nvPr>
        </p:nvSpPr>
        <p:spPr>
          <a:xfrm>
            <a:off x="6543675" y="365125"/>
            <a:ext cx="1971675" cy="5811838"/>
          </a:xfrm>
        </p:spPr>
        <p:txBody>
          <a:bodyPr vert="eaVert"/>
          <a:lstStyle>
            <a:lvl1pPr>
              <a:defRPr>
                <a:solidFill>
                  <a:schemeClr val="bg1"/>
                </a:solidFill>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3C37B5E-220E-48A8-A5FC-EBAEA14E6119}"/>
              </a:ext>
            </a:extLst>
          </p:cNvPr>
          <p:cNvSpPr>
            <a:spLocks noGrp="1"/>
          </p:cNvSpPr>
          <p:nvPr>
            <p:ph type="body" orient="vert" idx="1"/>
          </p:nvPr>
        </p:nvSpPr>
        <p:spPr>
          <a:xfrm>
            <a:off x="628650" y="365125"/>
            <a:ext cx="5800725" cy="5811838"/>
          </a:xfr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7C0662-4C7E-4817-B553-1B435CB70E8B}"/>
              </a:ext>
            </a:extLst>
          </p:cNvPr>
          <p:cNvSpPr>
            <a:spLocks noGrp="1"/>
          </p:cNvSpPr>
          <p:nvPr>
            <p:ph type="dt" sz="half" idx="10"/>
          </p:nvPr>
        </p:nvSpPr>
        <p:spPr/>
        <p:txBody>
          <a:bodyPr/>
          <a:lstStyle/>
          <a:p>
            <a:fld id="{F87F5C5F-8542-491D-8BC2-260E97C6835E}" type="datetimeFigureOut">
              <a:rPr lang="en-GB" smtClean="0"/>
              <a:t>08/09/2023</a:t>
            </a:fld>
            <a:endParaRPr lang="en-GB"/>
          </a:p>
        </p:txBody>
      </p:sp>
      <p:sp>
        <p:nvSpPr>
          <p:cNvPr id="5" name="Footer Placeholder 4">
            <a:extLst>
              <a:ext uri="{FF2B5EF4-FFF2-40B4-BE49-F238E27FC236}">
                <a16:creationId xmlns:a16="http://schemas.microsoft.com/office/drawing/2014/main" id="{EC45D0DA-6330-4178-9E4E-4620427614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48F2CF-6E8B-421A-90F3-5CE486E47042}"/>
              </a:ext>
            </a:extLst>
          </p:cNvPr>
          <p:cNvSpPr>
            <a:spLocks noGrp="1"/>
          </p:cNvSpPr>
          <p:nvPr>
            <p:ph type="sldNum" sz="quarter" idx="12"/>
          </p:nvPr>
        </p:nvSpPr>
        <p:spPr/>
        <p:txBody>
          <a:bodyPr/>
          <a:lstStyle/>
          <a:p>
            <a:fld id="{C325D387-B022-4480-B88B-271CC259D3A1}" type="slidenum">
              <a:rPr lang="en-GB" smtClean="0"/>
              <a:t>‹#›</a:t>
            </a:fld>
            <a:endParaRPr lang="en-GB"/>
          </a:p>
        </p:txBody>
      </p:sp>
    </p:spTree>
    <p:extLst>
      <p:ext uri="{BB962C8B-B14F-4D97-AF65-F5344CB8AC3E}">
        <p14:creationId xmlns:p14="http://schemas.microsoft.com/office/powerpoint/2010/main" val="41821337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A999713-690F-43F5-9200-E81624AAED87}" type="datetimeFigureOut">
              <a:rPr lang="en-GB" smtClean="0"/>
              <a:t>08/09/2023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BDA0B5-6ADE-4F06-A991-F05FBCB89C04}" type="slidenum">
              <a:rPr lang="en-GB" smtClean="0"/>
              <a:t>‹#›</a:t>
            </a:fld>
            <a:endParaRPr lang="en-GB"/>
          </a:p>
        </p:txBody>
      </p:sp>
    </p:spTree>
    <p:extLst>
      <p:ext uri="{BB962C8B-B14F-4D97-AF65-F5344CB8AC3E}">
        <p14:creationId xmlns:p14="http://schemas.microsoft.com/office/powerpoint/2010/main" val="33759361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A999713-690F-43F5-9200-E81624AAED87}" type="datetimeFigureOut">
              <a:rPr lang="en-GB" smtClean="0"/>
              <a:t>08/09/2023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BDA0B5-6ADE-4F06-A991-F05FBCB89C04}" type="slidenum">
              <a:rPr lang="en-GB" smtClean="0"/>
              <a:t>‹#›</a:t>
            </a:fld>
            <a:endParaRPr lang="en-GB"/>
          </a:p>
        </p:txBody>
      </p:sp>
    </p:spTree>
    <p:extLst>
      <p:ext uri="{BB962C8B-B14F-4D97-AF65-F5344CB8AC3E}">
        <p14:creationId xmlns:p14="http://schemas.microsoft.com/office/powerpoint/2010/main" val="121594798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A999713-690F-43F5-9200-E81624AAED87}" type="datetimeFigureOut">
              <a:rPr lang="en-GB" smtClean="0"/>
              <a:t>08/09/2023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BDA0B5-6ADE-4F06-A991-F05FBCB89C04}" type="slidenum">
              <a:rPr lang="en-GB" smtClean="0"/>
              <a:t>‹#›</a:t>
            </a:fld>
            <a:endParaRPr lang="en-GB"/>
          </a:p>
        </p:txBody>
      </p:sp>
    </p:spTree>
    <p:extLst>
      <p:ext uri="{BB962C8B-B14F-4D97-AF65-F5344CB8AC3E}">
        <p14:creationId xmlns:p14="http://schemas.microsoft.com/office/powerpoint/2010/main" val="27847371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A999713-690F-43F5-9200-E81624AAED87}" type="datetimeFigureOut">
              <a:rPr lang="en-GB" smtClean="0"/>
              <a:t>08/09/2023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FBDA0B5-6ADE-4F06-A991-F05FBCB89C04}" type="slidenum">
              <a:rPr lang="en-GB" smtClean="0"/>
              <a:t>‹#›</a:t>
            </a:fld>
            <a:endParaRPr lang="en-GB"/>
          </a:p>
        </p:txBody>
      </p:sp>
    </p:spTree>
    <p:extLst>
      <p:ext uri="{BB962C8B-B14F-4D97-AF65-F5344CB8AC3E}">
        <p14:creationId xmlns:p14="http://schemas.microsoft.com/office/powerpoint/2010/main" val="11322779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A999713-690F-43F5-9200-E81624AAED87}" type="datetimeFigureOut">
              <a:rPr lang="en-GB" smtClean="0"/>
              <a:t>08/09/2023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FBDA0B5-6ADE-4F06-A991-F05FBCB89C04}" type="slidenum">
              <a:rPr lang="en-GB" smtClean="0"/>
              <a:t>‹#›</a:t>
            </a:fld>
            <a:endParaRPr lang="en-GB"/>
          </a:p>
        </p:txBody>
      </p:sp>
    </p:spTree>
    <p:extLst>
      <p:ext uri="{BB962C8B-B14F-4D97-AF65-F5344CB8AC3E}">
        <p14:creationId xmlns:p14="http://schemas.microsoft.com/office/powerpoint/2010/main" val="13873404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A999713-690F-43F5-9200-E81624AAED87}" type="datetimeFigureOut">
              <a:rPr lang="en-GB" smtClean="0"/>
              <a:t>08/09/2023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FBDA0B5-6ADE-4F06-A991-F05FBCB89C04}" type="slidenum">
              <a:rPr lang="en-GB" smtClean="0"/>
              <a:t>‹#›</a:t>
            </a:fld>
            <a:endParaRPr lang="en-GB"/>
          </a:p>
        </p:txBody>
      </p:sp>
    </p:spTree>
    <p:extLst>
      <p:ext uri="{BB962C8B-B14F-4D97-AF65-F5344CB8AC3E}">
        <p14:creationId xmlns:p14="http://schemas.microsoft.com/office/powerpoint/2010/main" val="36418817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999713-690F-43F5-9200-E81624AAED87}" type="datetimeFigureOut">
              <a:rPr lang="en-GB" smtClean="0"/>
              <a:t>08/09/2023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FBDA0B5-6ADE-4F06-A991-F05FBCB89C04}" type="slidenum">
              <a:rPr lang="en-GB" smtClean="0"/>
              <a:t>‹#›</a:t>
            </a:fld>
            <a:endParaRPr lang="en-GB"/>
          </a:p>
        </p:txBody>
      </p:sp>
    </p:spTree>
    <p:extLst>
      <p:ext uri="{BB962C8B-B14F-4D97-AF65-F5344CB8AC3E}">
        <p14:creationId xmlns:p14="http://schemas.microsoft.com/office/powerpoint/2010/main" val="26436285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A999713-690F-43F5-9200-E81624AAED87}" type="datetimeFigureOut">
              <a:rPr lang="en-GB" smtClean="0"/>
              <a:t>08/09/2023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FBDA0B5-6ADE-4F06-A991-F05FBCB89C04}" type="slidenum">
              <a:rPr lang="en-GB" smtClean="0"/>
              <a:t>‹#›</a:t>
            </a:fld>
            <a:endParaRPr lang="en-GB"/>
          </a:p>
        </p:txBody>
      </p:sp>
    </p:spTree>
    <p:extLst>
      <p:ext uri="{BB962C8B-B14F-4D97-AF65-F5344CB8AC3E}">
        <p14:creationId xmlns:p14="http://schemas.microsoft.com/office/powerpoint/2010/main" val="14580141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A999713-690F-43F5-9200-E81624AAED87}" type="datetimeFigureOut">
              <a:rPr lang="en-GB" smtClean="0"/>
              <a:t>08/09/2023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FBDA0B5-6ADE-4F06-A991-F05FBCB89C04}" type="slidenum">
              <a:rPr lang="en-GB" smtClean="0"/>
              <a:t>‹#›</a:t>
            </a:fld>
            <a:endParaRPr lang="en-GB"/>
          </a:p>
        </p:txBody>
      </p:sp>
    </p:spTree>
    <p:extLst>
      <p:ext uri="{BB962C8B-B14F-4D97-AF65-F5344CB8AC3E}">
        <p14:creationId xmlns:p14="http://schemas.microsoft.com/office/powerpoint/2010/main" val="16386248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A999713-690F-43F5-9200-E81624AAED87}" type="datetimeFigureOut">
              <a:rPr lang="en-GB" smtClean="0"/>
              <a:t>08/09/2023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BDA0B5-6ADE-4F06-A991-F05FBCB89C04}" type="slidenum">
              <a:rPr lang="en-GB" smtClean="0"/>
              <a:t>‹#›</a:t>
            </a:fld>
            <a:endParaRPr lang="en-GB"/>
          </a:p>
        </p:txBody>
      </p:sp>
    </p:spTree>
    <p:extLst>
      <p:ext uri="{BB962C8B-B14F-4D97-AF65-F5344CB8AC3E}">
        <p14:creationId xmlns:p14="http://schemas.microsoft.com/office/powerpoint/2010/main" val="1097413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A999713-690F-43F5-9200-E81624AAED87}" type="datetimeFigureOut">
              <a:rPr lang="en-GB" smtClean="0"/>
              <a:t>08/09/2023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BDA0B5-6ADE-4F06-A991-F05FBCB89C04}" type="slidenum">
              <a:rPr lang="en-GB" smtClean="0"/>
              <a:t>‹#›</a:t>
            </a:fld>
            <a:endParaRPr lang="en-GB"/>
          </a:p>
        </p:txBody>
      </p:sp>
    </p:spTree>
    <p:extLst>
      <p:ext uri="{BB962C8B-B14F-4D97-AF65-F5344CB8AC3E}">
        <p14:creationId xmlns:p14="http://schemas.microsoft.com/office/powerpoint/2010/main" val="1341305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3.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5.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3.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5.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3.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image" Target="../media/image5.png"/><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9D0503-394C-43E2-89CA-440DFA1BF40E}" type="datetimeFigureOut">
              <a:rPr lang="en-GB" smtClean="0"/>
              <a:pPr/>
              <a:t>08/09/2023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A7D589-7317-49A9-B911-C562C699BBC4}"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5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637704-D1B9-472A-B64A-5033469B8DE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A1B07C8-CC85-493B-BB5D-066101BF774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B5FBFD-5879-4302-95F4-19AD82DF586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2826406-3CF1-4093-A67B-B6C95941959A}" type="datetimeFigureOut">
              <a:rPr lang="en-GB" smtClean="0"/>
              <a:t>08/09/2023</a:t>
            </a:fld>
            <a:endParaRPr lang="en-GB"/>
          </a:p>
        </p:txBody>
      </p:sp>
      <p:sp>
        <p:nvSpPr>
          <p:cNvPr id="5" name="Footer Placeholder 4">
            <a:extLst>
              <a:ext uri="{FF2B5EF4-FFF2-40B4-BE49-F238E27FC236}">
                <a16:creationId xmlns:a16="http://schemas.microsoft.com/office/drawing/2014/main" id="{F00E4A7A-6C5D-43A9-B9D0-A43B415068E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3CD0750-6AAD-4B4F-B0C0-52AB9FC66E8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18B9E94-8D70-4D48-8C35-3A2C1591E57B}" type="slidenum">
              <a:rPr lang="en-GB" smtClean="0"/>
              <a:t>‹#›</a:t>
            </a:fld>
            <a:endParaRPr lang="en-GB"/>
          </a:p>
        </p:txBody>
      </p:sp>
    </p:spTree>
    <p:extLst>
      <p:ext uri="{BB962C8B-B14F-4D97-AF65-F5344CB8AC3E}">
        <p14:creationId xmlns:p14="http://schemas.microsoft.com/office/powerpoint/2010/main" val="12552943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93E70F-222C-418D-96C6-5C66E190EFA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5832035-2D5E-435E-A3CC-64C8911AE70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2DFCCE-065F-4AB9-A1E6-21C5C5F7158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87F5C5F-8542-491D-8BC2-260E97C6835E}" type="datetimeFigureOut">
              <a:rPr lang="en-GB" smtClean="0"/>
              <a:t>08/09/2023</a:t>
            </a:fld>
            <a:endParaRPr lang="en-GB"/>
          </a:p>
        </p:txBody>
      </p:sp>
      <p:sp>
        <p:nvSpPr>
          <p:cNvPr id="5" name="Footer Placeholder 4">
            <a:extLst>
              <a:ext uri="{FF2B5EF4-FFF2-40B4-BE49-F238E27FC236}">
                <a16:creationId xmlns:a16="http://schemas.microsoft.com/office/drawing/2014/main" id="{C5BD13A5-F0EC-43B0-8C4C-1586D5EC378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pic>
        <p:nvPicPr>
          <p:cNvPr id="10" name="Picture 9" descr="A close up of a logo&#10;&#10;Description automatically generated">
            <a:extLst>
              <a:ext uri="{FF2B5EF4-FFF2-40B4-BE49-F238E27FC236}">
                <a16:creationId xmlns:a16="http://schemas.microsoft.com/office/drawing/2014/main" id="{2095494D-5C55-4786-99E9-88B47E34F66E}"/>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lide Number Placeholder 5">
            <a:extLst>
              <a:ext uri="{FF2B5EF4-FFF2-40B4-BE49-F238E27FC236}">
                <a16:creationId xmlns:a16="http://schemas.microsoft.com/office/drawing/2014/main" id="{C6CB472B-61FB-4095-B53F-B188E0323A0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25D387-B022-4480-B88B-271CC259D3A1}" type="slidenum">
              <a:rPr lang="en-GB" smtClean="0"/>
              <a:t>‹#›</a:t>
            </a:fld>
            <a:endParaRPr lang="en-GB"/>
          </a:p>
        </p:txBody>
      </p:sp>
      <p:pic>
        <p:nvPicPr>
          <p:cNvPr id="9" name="Picture 8" descr="A close up of a sign&#10;&#10;Description automatically generated">
            <a:extLst>
              <a:ext uri="{FF2B5EF4-FFF2-40B4-BE49-F238E27FC236}">
                <a16:creationId xmlns:a16="http://schemas.microsoft.com/office/drawing/2014/main" id="{657DEDC7-1BF2-4EBD-95E0-7C9B5503412F}"/>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068598" y="5581294"/>
            <a:ext cx="893504" cy="1191339"/>
          </a:xfrm>
          <a:prstGeom prst="rect">
            <a:avLst/>
          </a:prstGeom>
        </p:spPr>
      </p:pic>
    </p:spTree>
    <p:extLst>
      <p:ext uri="{BB962C8B-B14F-4D97-AF65-F5344CB8AC3E}">
        <p14:creationId xmlns:p14="http://schemas.microsoft.com/office/powerpoint/2010/main" val="27070880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5EB360-459D-4C22-9473-B362E4C1715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654DB0D-DAC5-4651-B392-87D6B7C55D4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8335BE-BC70-482C-841E-43E9423380D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699807-A548-45C0-B330-FC176AAB7231}" type="datetimeFigureOut">
              <a:rPr lang="en-GB" smtClean="0"/>
              <a:t>08/09/2023</a:t>
            </a:fld>
            <a:endParaRPr lang="en-GB"/>
          </a:p>
        </p:txBody>
      </p:sp>
      <p:sp>
        <p:nvSpPr>
          <p:cNvPr id="5" name="Footer Placeholder 4">
            <a:extLst>
              <a:ext uri="{FF2B5EF4-FFF2-40B4-BE49-F238E27FC236}">
                <a16:creationId xmlns:a16="http://schemas.microsoft.com/office/drawing/2014/main" id="{5343E6AF-7161-43BF-90BD-B7A5892B375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6176332-EF90-42EC-B1D2-6B9833B0132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AD41A6-154C-45FA-A1C1-B54F51309F9B}" type="slidenum">
              <a:rPr lang="en-GB" smtClean="0"/>
              <a:t>‹#›</a:t>
            </a:fld>
            <a:endParaRPr lang="en-GB"/>
          </a:p>
        </p:txBody>
      </p:sp>
      <p:pic>
        <p:nvPicPr>
          <p:cNvPr id="9" name="Picture 8" descr="A picture containing building&#10;&#10;Description automatically generated">
            <a:extLst>
              <a:ext uri="{FF2B5EF4-FFF2-40B4-BE49-F238E27FC236}">
                <a16:creationId xmlns:a16="http://schemas.microsoft.com/office/drawing/2014/main" id="{39601EE2-7BFE-4B2C-93EB-E9BFCFB9DA94}"/>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7" descr="A close up of a sign&#10;&#10;Description automatically generated">
            <a:extLst>
              <a:ext uri="{FF2B5EF4-FFF2-40B4-BE49-F238E27FC236}">
                <a16:creationId xmlns:a16="http://schemas.microsoft.com/office/drawing/2014/main" id="{7138FD70-F35B-4D07-916E-A835634635E8}"/>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068598" y="5581294"/>
            <a:ext cx="893504" cy="1191339"/>
          </a:xfrm>
          <a:prstGeom prst="rect">
            <a:avLst/>
          </a:prstGeom>
        </p:spPr>
      </p:pic>
    </p:spTree>
    <p:extLst>
      <p:ext uri="{BB962C8B-B14F-4D97-AF65-F5344CB8AC3E}">
        <p14:creationId xmlns:p14="http://schemas.microsoft.com/office/powerpoint/2010/main" val="358852146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93E70F-222C-418D-96C6-5C66E190EFA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5832035-2D5E-435E-A3CC-64C8911AE70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2DFCCE-065F-4AB9-A1E6-21C5C5F7158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87F5C5F-8542-491D-8BC2-260E97C6835E}" type="datetimeFigureOut">
              <a:rPr lang="en-GB" smtClean="0"/>
              <a:t>08/09/2023</a:t>
            </a:fld>
            <a:endParaRPr lang="en-GB"/>
          </a:p>
        </p:txBody>
      </p:sp>
      <p:sp>
        <p:nvSpPr>
          <p:cNvPr id="5" name="Footer Placeholder 4">
            <a:extLst>
              <a:ext uri="{FF2B5EF4-FFF2-40B4-BE49-F238E27FC236}">
                <a16:creationId xmlns:a16="http://schemas.microsoft.com/office/drawing/2014/main" id="{C5BD13A5-F0EC-43B0-8C4C-1586D5EC378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6CB472B-61FB-4095-B53F-B188E0323A0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25D387-B022-4480-B88B-271CC259D3A1}" type="slidenum">
              <a:rPr lang="en-GB" smtClean="0"/>
              <a:t>‹#›</a:t>
            </a:fld>
            <a:endParaRPr lang="en-GB"/>
          </a:p>
        </p:txBody>
      </p:sp>
      <p:pic>
        <p:nvPicPr>
          <p:cNvPr id="8" name="Picture 7">
            <a:extLst>
              <a:ext uri="{FF2B5EF4-FFF2-40B4-BE49-F238E27FC236}">
                <a16:creationId xmlns:a16="http://schemas.microsoft.com/office/drawing/2014/main" id="{DC8DE96C-F871-4B06-B788-6BAFCB646FA8}"/>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8" descr="A close up of a sign&#10;&#10;Description automatically generated">
            <a:extLst>
              <a:ext uri="{FF2B5EF4-FFF2-40B4-BE49-F238E27FC236}">
                <a16:creationId xmlns:a16="http://schemas.microsoft.com/office/drawing/2014/main" id="{657DEDC7-1BF2-4EBD-95E0-7C9B5503412F}"/>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068598" y="5581294"/>
            <a:ext cx="893504" cy="1191339"/>
          </a:xfrm>
          <a:prstGeom prst="rect">
            <a:avLst/>
          </a:prstGeom>
        </p:spPr>
      </p:pic>
    </p:spTree>
    <p:extLst>
      <p:ext uri="{BB962C8B-B14F-4D97-AF65-F5344CB8AC3E}">
        <p14:creationId xmlns:p14="http://schemas.microsoft.com/office/powerpoint/2010/main" val="1726835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CCCC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A999713-690F-43F5-9200-E81624AAED87}" type="datetimeFigureOut">
              <a:rPr lang="en-GB" smtClean="0"/>
              <a:t>08/09/2023</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FBDA0B5-6ADE-4F06-A991-F05FBCB89C04}" type="slidenum">
              <a:rPr lang="en-GB" smtClean="0"/>
              <a:t>‹#›</a:t>
            </a:fld>
            <a:endParaRPr lang="en-GB"/>
          </a:p>
        </p:txBody>
      </p:sp>
    </p:spTree>
    <p:extLst>
      <p:ext uri="{BB962C8B-B14F-4D97-AF65-F5344CB8AC3E}">
        <p14:creationId xmlns:p14="http://schemas.microsoft.com/office/powerpoint/2010/main" val="1948016689"/>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leanne.mcquade@edinburgh.gov.uk"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svg"/><Relationship Id="rId7" Type="http://schemas.openxmlformats.org/officeDocument/2006/relationships/image" Target="../media/image37.sv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png"/><Relationship Id="rId10" Type="http://schemas.openxmlformats.org/officeDocument/2006/relationships/image" Target="../media/image48.svg"/><Relationship Id="rId4" Type="http://schemas.openxmlformats.org/officeDocument/2006/relationships/image" Target="../media/image42.svg"/><Relationship Id="rId9"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30.png"/><Relationship Id="rId7"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10" Type="http://schemas.openxmlformats.org/officeDocument/2006/relationships/image" Target="../media/image53.svg"/><Relationship Id="rId4" Type="http://schemas.openxmlformats.org/officeDocument/2006/relationships/image" Target="../media/image49.png"/><Relationship Id="rId9"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svg"/><Relationship Id="rId7" Type="http://schemas.openxmlformats.org/officeDocument/2006/relationships/image" Target="../media/image59.sv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31.png"/><Relationship Id="rId5" Type="http://schemas.openxmlformats.org/officeDocument/2006/relationships/image" Target="../media/image57.svg"/><Relationship Id="rId10" Type="http://schemas.openxmlformats.org/officeDocument/2006/relationships/image" Target="../media/image30.png"/><Relationship Id="rId4" Type="http://schemas.openxmlformats.org/officeDocument/2006/relationships/image" Target="../media/image56.png"/><Relationship Id="rId9" Type="http://schemas.openxmlformats.org/officeDocument/2006/relationships/image" Target="../media/image61.svg"/></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57.xml"/></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58.xml"/></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58.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58.xml"/></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1.xml"/><Relationship Id="rId1" Type="http://schemas.openxmlformats.org/officeDocument/2006/relationships/slideLayout" Target="../slideLayouts/slideLayout60.xml"/><Relationship Id="rId4" Type="http://schemas.openxmlformats.org/officeDocument/2006/relationships/image" Target="../media/image6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29EF94-975E-4578-8AB6-19003C49EE81}"/>
              </a:ext>
            </a:extLst>
          </p:cNvPr>
          <p:cNvSpPr>
            <a:spLocks noGrp="1"/>
          </p:cNvSpPr>
          <p:nvPr>
            <p:ph type="title"/>
          </p:nvPr>
        </p:nvSpPr>
        <p:spPr>
          <a:xfrm>
            <a:off x="566927" y="3399769"/>
            <a:ext cx="7980565" cy="2621519"/>
          </a:xfrm>
        </p:spPr>
        <p:txBody>
          <a:bodyPr vert="horz" lIns="91440" tIns="45720" rIns="91440" bIns="45720" rtlCol="0" anchor="b">
            <a:normAutofit fontScale="90000"/>
          </a:bodyPr>
          <a:lstStyle/>
          <a:p>
            <a:pPr>
              <a:lnSpc>
                <a:spcPct val="90000"/>
              </a:lnSpc>
            </a:pPr>
            <a:r>
              <a:rPr lang="en-US" sz="3500" kern="1200" dirty="0">
                <a:solidFill>
                  <a:schemeClr val="tx2"/>
                </a:solidFill>
                <a:latin typeface="+mj-lt"/>
                <a:ea typeface="+mj-ea"/>
                <a:cs typeface="+mj-cs"/>
              </a:rPr>
              <a:t>Welcome to our </a:t>
            </a:r>
            <a:br>
              <a:rPr lang="en-US" sz="3500" kern="1200" dirty="0">
                <a:solidFill>
                  <a:schemeClr val="tx2"/>
                </a:solidFill>
                <a:latin typeface="+mj-lt"/>
                <a:ea typeface="+mj-ea"/>
                <a:cs typeface="+mj-cs"/>
              </a:rPr>
            </a:br>
            <a:r>
              <a:rPr lang="en-US" sz="3500" kern="1200" dirty="0">
                <a:solidFill>
                  <a:schemeClr val="tx2"/>
                </a:solidFill>
                <a:latin typeface="+mj-lt"/>
                <a:ea typeface="+mj-ea"/>
                <a:cs typeface="+mj-cs"/>
              </a:rPr>
              <a:t>Senior Phase Information evening</a:t>
            </a:r>
            <a:br>
              <a:rPr lang="en-US" sz="3500" kern="1200" dirty="0">
                <a:solidFill>
                  <a:schemeClr val="tx2"/>
                </a:solidFill>
                <a:latin typeface="+mj-lt"/>
                <a:ea typeface="+mj-ea"/>
                <a:cs typeface="+mj-cs"/>
              </a:rPr>
            </a:br>
            <a:r>
              <a:rPr lang="en-US" sz="3500" kern="1200" dirty="0">
                <a:solidFill>
                  <a:schemeClr val="tx2"/>
                </a:solidFill>
                <a:latin typeface="+mj-lt"/>
                <a:ea typeface="+mj-ea"/>
                <a:cs typeface="+mj-cs"/>
              </a:rPr>
              <a:t>Keith Mackay – </a:t>
            </a:r>
            <a:r>
              <a:rPr lang="en-US" sz="3500" dirty="0">
                <a:solidFill>
                  <a:schemeClr val="tx2"/>
                </a:solidFill>
              </a:rPr>
              <a:t>DHT</a:t>
            </a:r>
            <a:br>
              <a:rPr lang="en-US" sz="3500" kern="1200" dirty="0">
                <a:solidFill>
                  <a:schemeClr val="tx2"/>
                </a:solidFill>
                <a:latin typeface="+mj-lt"/>
                <a:ea typeface="+mj-ea"/>
                <a:cs typeface="+mj-cs"/>
              </a:rPr>
            </a:br>
            <a:r>
              <a:rPr lang="en-US" sz="3500" kern="1200" dirty="0">
                <a:solidFill>
                  <a:schemeClr val="tx2"/>
                </a:solidFill>
                <a:latin typeface="+mj-lt"/>
                <a:ea typeface="+mj-ea"/>
                <a:cs typeface="+mj-cs"/>
              </a:rPr>
              <a:t> </a:t>
            </a:r>
            <a:br>
              <a:rPr lang="en-US" sz="3500" kern="1200" dirty="0">
                <a:solidFill>
                  <a:schemeClr val="tx2"/>
                </a:solidFill>
                <a:latin typeface="+mj-lt"/>
                <a:ea typeface="+mj-ea"/>
                <a:cs typeface="+mj-cs"/>
              </a:rPr>
            </a:br>
            <a:r>
              <a:rPr lang="en-US" sz="3500" kern="1200" dirty="0">
                <a:solidFill>
                  <a:schemeClr val="tx2"/>
                </a:solidFill>
                <a:latin typeface="+mj-lt"/>
                <a:ea typeface="+mj-ea"/>
                <a:cs typeface="+mj-cs"/>
              </a:rPr>
              <a:t>Classes – </a:t>
            </a:r>
            <a:r>
              <a:rPr lang="en-US" sz="3500" dirty="0">
                <a:solidFill>
                  <a:schemeClr val="tx2"/>
                </a:solidFill>
              </a:rPr>
              <a:t>Tweed, </a:t>
            </a:r>
            <a:r>
              <a:rPr lang="en-US" sz="3500" kern="1200" dirty="0">
                <a:solidFill>
                  <a:schemeClr val="tx2"/>
                </a:solidFill>
                <a:latin typeface="+mj-lt"/>
                <a:ea typeface="+mj-ea"/>
                <a:cs typeface="+mj-cs"/>
              </a:rPr>
              <a:t>Clyde, Forth and Ness</a:t>
            </a:r>
            <a:br>
              <a:rPr lang="en-US" sz="3500" kern="1200" dirty="0">
                <a:solidFill>
                  <a:schemeClr val="tx2"/>
                </a:solidFill>
                <a:latin typeface="+mj-lt"/>
                <a:ea typeface="+mj-ea"/>
                <a:cs typeface="+mj-cs"/>
              </a:rPr>
            </a:br>
            <a:endParaRPr lang="en-US" sz="3500" kern="1200" dirty="0">
              <a:solidFill>
                <a:schemeClr val="tx2"/>
              </a:solidFill>
              <a:latin typeface="+mj-lt"/>
              <a:ea typeface="+mj-ea"/>
              <a:cs typeface="+mj-cs"/>
            </a:endParaRPr>
          </a:p>
        </p:txBody>
      </p:sp>
      <p:grpSp>
        <p:nvGrpSpPr>
          <p:cNvPr id="1035" name="Group 1034">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1036" name="Freeform: Shape 1035">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Freeform: Shape 1036">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Freeform: Shape 1037">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039" name="Freeform: Shape 1038">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41" name="Group 1040">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1042" name="Freeform: Shape 1041">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Freeform: Shape 1042">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4" name="Freeform: Shape 1043">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5" name="Freeform: Shape 1044">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B1FAC18B-86B7-F0DC-D210-52D20890B571}"/>
              </a:ext>
            </a:extLst>
          </p:cNvPr>
          <p:cNvPicPr>
            <a:picLocks noChangeAspect="1"/>
          </p:cNvPicPr>
          <p:nvPr/>
        </p:nvPicPr>
        <p:blipFill>
          <a:blip r:embed="rId3"/>
          <a:stretch>
            <a:fillRect/>
          </a:stretch>
        </p:blipFill>
        <p:spPr>
          <a:xfrm>
            <a:off x="-686" y="12267"/>
            <a:ext cx="9144000" cy="2703888"/>
          </a:xfrm>
          <a:prstGeom prst="rect">
            <a:avLst/>
          </a:prstGeom>
        </p:spPr>
      </p:pic>
    </p:spTree>
    <p:extLst>
      <p:ext uri="{BB962C8B-B14F-4D97-AF65-F5344CB8AC3E}">
        <p14:creationId xmlns:p14="http://schemas.microsoft.com/office/powerpoint/2010/main" val="409101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6">
            <a:extLst>
              <a:ext uri="{FF2B5EF4-FFF2-40B4-BE49-F238E27FC236}">
                <a16:creationId xmlns:a16="http://schemas.microsoft.com/office/drawing/2014/main" id="{A2EEC9B7-85A6-48C7-835B-0E9F2D91EDD1}"/>
              </a:ext>
            </a:extLst>
          </p:cNvPr>
          <p:cNvSpPr>
            <a:spLocks noGrp="1"/>
          </p:cNvSpPr>
          <p:nvPr>
            <p:ph type="subTitle" idx="1"/>
          </p:nvPr>
        </p:nvSpPr>
        <p:spPr>
          <a:xfrm>
            <a:off x="4572000" y="620689"/>
            <a:ext cx="4257464" cy="5544616"/>
          </a:xfrm>
        </p:spPr>
        <p:txBody>
          <a:bodyPr anchor="t">
            <a:normAutofit/>
          </a:bodyPr>
          <a:lstStyle/>
          <a:p>
            <a:pPr>
              <a:lnSpc>
                <a:spcPct val="90000"/>
              </a:lnSpc>
            </a:pPr>
            <a:r>
              <a:rPr lang="en-GB" sz="1100" dirty="0">
                <a:solidFill>
                  <a:schemeClr val="bg1"/>
                </a:solidFill>
              </a:rPr>
              <a:t> </a:t>
            </a:r>
            <a:r>
              <a:rPr lang="en-GB" sz="2800" b="1" dirty="0">
                <a:solidFill>
                  <a:schemeClr val="bg1"/>
                </a:solidFill>
              </a:rPr>
              <a:t>Curriculum Rationale </a:t>
            </a:r>
          </a:p>
          <a:p>
            <a:pPr marL="457200" indent="-457200" algn="l">
              <a:lnSpc>
                <a:spcPct val="90000"/>
              </a:lnSpc>
              <a:buFont typeface="Arial" panose="020B0604020202020204" pitchFamily="34" charset="0"/>
              <a:buChar char="•"/>
            </a:pPr>
            <a:r>
              <a:rPr lang="en-GB" sz="2800" dirty="0">
                <a:solidFill>
                  <a:schemeClr val="bg1"/>
                </a:solidFill>
              </a:rPr>
              <a:t>New curriculum built around our classes</a:t>
            </a:r>
          </a:p>
          <a:p>
            <a:pPr marL="457200" indent="-457200" algn="l">
              <a:lnSpc>
                <a:spcPct val="90000"/>
              </a:lnSpc>
              <a:buFont typeface="Arial" panose="020B0604020202020204" pitchFamily="34" charset="0"/>
              <a:buChar char="•"/>
            </a:pPr>
            <a:endParaRPr lang="en-GB" sz="2800" dirty="0">
              <a:solidFill>
                <a:schemeClr val="bg1"/>
              </a:solidFill>
            </a:endParaRPr>
          </a:p>
          <a:p>
            <a:pPr marL="457200" indent="-457200" algn="l">
              <a:lnSpc>
                <a:spcPct val="90000"/>
              </a:lnSpc>
              <a:buFont typeface="Arial" panose="020B0604020202020204" pitchFamily="34" charset="0"/>
              <a:buChar char="•"/>
            </a:pPr>
            <a:r>
              <a:rPr lang="en-GB" sz="2800" dirty="0">
                <a:solidFill>
                  <a:schemeClr val="bg1"/>
                </a:solidFill>
              </a:rPr>
              <a:t>4 Senior Phase Classes in S4, S5 / S6 – Clyde, Forth, Ness and Tweed</a:t>
            </a:r>
          </a:p>
          <a:p>
            <a:pPr marL="457200" indent="-457200" algn="l">
              <a:lnSpc>
                <a:spcPct val="90000"/>
              </a:lnSpc>
              <a:buFont typeface="Arial" panose="020B0604020202020204" pitchFamily="34" charset="0"/>
              <a:buChar char="•"/>
            </a:pPr>
            <a:endParaRPr lang="en-GB" sz="2000" dirty="0">
              <a:solidFill>
                <a:schemeClr val="bg1"/>
              </a:solidFill>
            </a:endParaRPr>
          </a:p>
          <a:p>
            <a:pPr marL="457200" indent="-457200" algn="l">
              <a:lnSpc>
                <a:spcPct val="90000"/>
              </a:lnSpc>
              <a:buFont typeface="Arial" panose="020B0604020202020204" pitchFamily="34" charset="0"/>
              <a:buChar char="•"/>
            </a:pPr>
            <a:r>
              <a:rPr lang="en-GB" sz="2000" dirty="0">
                <a:solidFill>
                  <a:schemeClr val="bg1"/>
                </a:solidFill>
              </a:rPr>
              <a:t>S4 – Ness</a:t>
            </a:r>
          </a:p>
          <a:p>
            <a:pPr marL="457200" indent="-457200" algn="l">
              <a:lnSpc>
                <a:spcPct val="90000"/>
              </a:lnSpc>
              <a:buFont typeface="Arial" panose="020B0604020202020204" pitchFamily="34" charset="0"/>
              <a:buChar char="•"/>
            </a:pPr>
            <a:r>
              <a:rPr lang="en-GB" sz="2000" dirty="0">
                <a:solidFill>
                  <a:schemeClr val="bg1"/>
                </a:solidFill>
              </a:rPr>
              <a:t>S5- Forth</a:t>
            </a:r>
          </a:p>
          <a:p>
            <a:pPr marL="457200" indent="-457200" algn="l">
              <a:lnSpc>
                <a:spcPct val="90000"/>
              </a:lnSpc>
              <a:buFont typeface="Arial" panose="020B0604020202020204" pitchFamily="34" charset="0"/>
              <a:buChar char="•"/>
            </a:pPr>
            <a:r>
              <a:rPr lang="en-GB" sz="2000" dirty="0">
                <a:solidFill>
                  <a:schemeClr val="bg1"/>
                </a:solidFill>
              </a:rPr>
              <a:t>S6 – Tweed </a:t>
            </a:r>
          </a:p>
          <a:p>
            <a:pPr marL="457200" indent="-457200" algn="l">
              <a:lnSpc>
                <a:spcPct val="90000"/>
              </a:lnSpc>
              <a:buFont typeface="Arial" panose="020B0604020202020204" pitchFamily="34" charset="0"/>
              <a:buChar char="•"/>
            </a:pPr>
            <a:endParaRPr lang="en-GB" sz="2000" dirty="0">
              <a:solidFill>
                <a:schemeClr val="bg1"/>
              </a:solidFill>
            </a:endParaRPr>
          </a:p>
          <a:p>
            <a:pPr marL="457200" indent="-457200" algn="l">
              <a:lnSpc>
                <a:spcPct val="90000"/>
              </a:lnSpc>
              <a:buFont typeface="Arial" panose="020B0604020202020204" pitchFamily="34" charset="0"/>
              <a:buChar char="•"/>
            </a:pPr>
            <a:r>
              <a:rPr lang="en-GB" sz="2000" dirty="0">
                <a:solidFill>
                  <a:schemeClr val="bg1"/>
                </a:solidFill>
              </a:rPr>
              <a:t>S4 – S6 Clyde Class </a:t>
            </a:r>
          </a:p>
          <a:p>
            <a:pPr marL="457200" indent="-457200" algn="l">
              <a:lnSpc>
                <a:spcPct val="90000"/>
              </a:lnSpc>
              <a:buFont typeface="Arial" panose="020B0604020202020204" pitchFamily="34" charset="0"/>
              <a:buChar char="•"/>
            </a:pPr>
            <a:endParaRPr lang="en-GB" sz="1100" dirty="0">
              <a:solidFill>
                <a:schemeClr val="bg1"/>
              </a:solidFill>
            </a:endParaRPr>
          </a:p>
          <a:p>
            <a:pPr marL="457200" indent="-457200" algn="l">
              <a:lnSpc>
                <a:spcPct val="90000"/>
              </a:lnSpc>
              <a:buFont typeface="Arial" panose="020B0604020202020204" pitchFamily="34" charset="0"/>
              <a:buChar char="•"/>
            </a:pPr>
            <a:endParaRPr lang="en-GB" sz="1100" dirty="0">
              <a:solidFill>
                <a:schemeClr val="bg1"/>
              </a:solidFill>
            </a:endParaRPr>
          </a:p>
        </p:txBody>
      </p:sp>
      <p:sp>
        <p:nvSpPr>
          <p:cNvPr id="14" name="Freeform: Shape 13">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18115"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7C5E3E86-3582-06CD-B3E4-C2B3DF9B2F11}"/>
              </a:ext>
            </a:extLst>
          </p:cNvPr>
          <p:cNvPicPr>
            <a:picLocks noChangeAspect="1"/>
          </p:cNvPicPr>
          <p:nvPr/>
        </p:nvPicPr>
        <p:blipFill>
          <a:blip r:embed="rId3"/>
          <a:stretch>
            <a:fillRect/>
          </a:stretch>
        </p:blipFill>
        <p:spPr>
          <a:xfrm>
            <a:off x="79220" y="476672"/>
            <a:ext cx="4385718" cy="1296860"/>
          </a:xfrm>
          <a:prstGeom prst="rect">
            <a:avLst/>
          </a:prstGeom>
        </p:spPr>
      </p:pic>
    </p:spTree>
    <p:extLst>
      <p:ext uri="{BB962C8B-B14F-4D97-AF65-F5344CB8AC3E}">
        <p14:creationId xmlns:p14="http://schemas.microsoft.com/office/powerpoint/2010/main" val="2897400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6">
            <a:extLst>
              <a:ext uri="{FF2B5EF4-FFF2-40B4-BE49-F238E27FC236}">
                <a16:creationId xmlns:a16="http://schemas.microsoft.com/office/drawing/2014/main" id="{A2EEC9B7-85A6-48C7-835B-0E9F2D91EDD1}"/>
              </a:ext>
            </a:extLst>
          </p:cNvPr>
          <p:cNvSpPr>
            <a:spLocks noGrp="1"/>
          </p:cNvSpPr>
          <p:nvPr>
            <p:ph type="subTitle" idx="1"/>
          </p:nvPr>
        </p:nvSpPr>
        <p:spPr>
          <a:xfrm>
            <a:off x="1135590" y="4171528"/>
            <a:ext cx="6872818" cy="450447"/>
          </a:xfrm>
        </p:spPr>
        <p:txBody>
          <a:bodyPr anchor="ctr">
            <a:normAutofit/>
          </a:bodyPr>
          <a:lstStyle/>
          <a:p>
            <a:r>
              <a:rPr lang="en-GB" sz="1700">
                <a:solidFill>
                  <a:schemeClr val="tx2"/>
                </a:solidFill>
              </a:rPr>
              <a:t> </a:t>
            </a:r>
          </a:p>
          <a:p>
            <a:pPr marL="457200" indent="-457200">
              <a:buFont typeface="Arial" panose="020B0604020202020204" pitchFamily="34" charset="0"/>
              <a:buChar char="•"/>
            </a:pPr>
            <a:endParaRPr lang="en-GB" sz="1700">
              <a:solidFill>
                <a:schemeClr val="tx2"/>
              </a:solidFill>
            </a:endParaRPr>
          </a:p>
          <a:p>
            <a:pPr marL="457200" indent="-457200">
              <a:buFont typeface="Arial" panose="020B0604020202020204" pitchFamily="34" charset="0"/>
              <a:buChar char="•"/>
            </a:pPr>
            <a:endParaRPr lang="en-GB" sz="1700" dirty="0">
              <a:solidFill>
                <a:schemeClr val="tx2"/>
              </a:solidFill>
            </a:endParaRPr>
          </a:p>
        </p:txBody>
      </p:sp>
      <p:grpSp>
        <p:nvGrpSpPr>
          <p:cNvPr id="25" name="Group 24">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26" name="Freeform: Shape 25">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9" name="Freeform: Shape 28">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1" name="Group 30">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32" name="Freeform: Shape 31">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Shape 33">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34">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1D867170-0686-4B9C-A201-932596A6FE8A}"/>
              </a:ext>
            </a:extLst>
          </p:cNvPr>
          <p:cNvSpPr txBox="1"/>
          <p:nvPr/>
        </p:nvSpPr>
        <p:spPr>
          <a:xfrm>
            <a:off x="3506894" y="548680"/>
            <a:ext cx="5055153" cy="6001643"/>
          </a:xfrm>
          <a:prstGeom prst="rect">
            <a:avLst/>
          </a:prstGeom>
          <a:noFill/>
        </p:spPr>
        <p:txBody>
          <a:bodyPr wrap="square" rtlCol="0">
            <a:spAutoFit/>
          </a:bodyPr>
          <a:lstStyle/>
          <a:p>
            <a:pPr marL="571500" indent="-571500">
              <a:buFont typeface="Arial" panose="020B0604020202020204" pitchFamily="34" charset="0"/>
              <a:buChar char="•"/>
            </a:pPr>
            <a:r>
              <a:rPr lang="en-GB" sz="2400" b="1" dirty="0"/>
              <a:t>Maths  – 3</a:t>
            </a:r>
          </a:p>
          <a:p>
            <a:pPr marL="571500" indent="-571500">
              <a:buFont typeface="Arial" panose="020B0604020202020204" pitchFamily="34" charset="0"/>
              <a:buChar char="•"/>
            </a:pPr>
            <a:r>
              <a:rPr lang="en-GB" sz="2400" b="1" dirty="0"/>
              <a:t>English – 3</a:t>
            </a:r>
          </a:p>
          <a:p>
            <a:pPr marL="571500" indent="-571500">
              <a:buFont typeface="Arial" panose="020B0604020202020204" pitchFamily="34" charset="0"/>
              <a:buChar char="•"/>
            </a:pPr>
            <a:r>
              <a:rPr lang="en-GB" sz="2400" b="1" dirty="0"/>
              <a:t>Art – 1</a:t>
            </a:r>
          </a:p>
          <a:p>
            <a:pPr marL="571500" indent="-571500">
              <a:buFont typeface="Arial" panose="020B0604020202020204" pitchFamily="34" charset="0"/>
              <a:buChar char="•"/>
            </a:pPr>
            <a:r>
              <a:rPr lang="en-GB" sz="2400" b="1" dirty="0"/>
              <a:t>P.E – 2</a:t>
            </a:r>
          </a:p>
          <a:p>
            <a:pPr marL="571500" indent="-571500">
              <a:buFont typeface="Arial" panose="020B0604020202020204" pitchFamily="34" charset="0"/>
              <a:buChar char="•"/>
            </a:pPr>
            <a:r>
              <a:rPr lang="en-GB" sz="2400" b="1" dirty="0"/>
              <a:t>H.E – 2</a:t>
            </a:r>
          </a:p>
          <a:p>
            <a:pPr marL="571500" indent="-571500">
              <a:buFont typeface="Arial" panose="020B0604020202020204" pitchFamily="34" charset="0"/>
              <a:buChar char="•"/>
            </a:pPr>
            <a:r>
              <a:rPr lang="en-GB" sz="2400" b="1" dirty="0"/>
              <a:t>Music- 2</a:t>
            </a:r>
          </a:p>
          <a:p>
            <a:pPr marL="571500" indent="-571500">
              <a:buFont typeface="Arial" panose="020B0604020202020204" pitchFamily="34" charset="0"/>
              <a:buChar char="•"/>
            </a:pPr>
            <a:r>
              <a:rPr lang="en-GB" sz="2400" b="1" dirty="0"/>
              <a:t>Digital Skills - 1</a:t>
            </a:r>
          </a:p>
          <a:p>
            <a:pPr marL="571500" indent="-571500">
              <a:buFont typeface="Arial" panose="020B0604020202020204" pitchFamily="34" charset="0"/>
              <a:buChar char="•"/>
            </a:pPr>
            <a:r>
              <a:rPr lang="en-GB" sz="2400" b="1" dirty="0"/>
              <a:t>SP Choices – 4</a:t>
            </a:r>
          </a:p>
          <a:p>
            <a:pPr marL="571500" indent="-571500">
              <a:buFont typeface="Arial" panose="020B0604020202020204" pitchFamily="34" charset="0"/>
              <a:buChar char="•"/>
            </a:pPr>
            <a:r>
              <a:rPr lang="en-GB" sz="2400" b="1" dirty="0"/>
              <a:t>SQA Employability – 2</a:t>
            </a:r>
          </a:p>
          <a:p>
            <a:pPr marL="571500" indent="-571500">
              <a:buFont typeface="Arial" panose="020B0604020202020204" pitchFamily="34" charset="0"/>
              <a:buChar char="•"/>
            </a:pPr>
            <a:r>
              <a:rPr lang="en-GB" sz="2400" b="1" dirty="0"/>
              <a:t>ASDAN PHSE – 2</a:t>
            </a:r>
          </a:p>
          <a:p>
            <a:pPr marL="571500" indent="-571500">
              <a:buFont typeface="Arial" panose="020B0604020202020204" pitchFamily="34" charset="0"/>
              <a:buChar char="•"/>
            </a:pPr>
            <a:r>
              <a:rPr lang="en-GB" sz="2400" b="1" dirty="0"/>
              <a:t>ASDAN Personal Development – 2</a:t>
            </a:r>
          </a:p>
          <a:p>
            <a:pPr marL="571500" indent="-571500">
              <a:buFont typeface="Arial" panose="020B0604020202020204" pitchFamily="34" charset="0"/>
              <a:buChar char="•"/>
            </a:pPr>
            <a:r>
              <a:rPr lang="en-GB" sz="2400" b="1" dirty="0"/>
              <a:t>SQA Personal Achievement – 2</a:t>
            </a:r>
          </a:p>
          <a:p>
            <a:pPr marL="571500" indent="-571500">
              <a:buFont typeface="Arial" panose="020B0604020202020204" pitchFamily="34" charset="0"/>
              <a:buChar char="•"/>
            </a:pPr>
            <a:r>
              <a:rPr lang="en-GB" sz="2400" b="1" dirty="0"/>
              <a:t>Pupil Voice - 1</a:t>
            </a:r>
          </a:p>
          <a:p>
            <a:pPr marL="571500" indent="-571500">
              <a:buFont typeface="Arial" panose="020B0604020202020204" pitchFamily="34" charset="0"/>
              <a:buChar char="•"/>
            </a:pPr>
            <a:endParaRPr lang="en-GB" sz="2400" b="1" dirty="0"/>
          </a:p>
          <a:p>
            <a:pPr marL="571500" indent="-571500">
              <a:buFont typeface="Arial" panose="020B0604020202020204" pitchFamily="34" charset="0"/>
              <a:buChar char="•"/>
            </a:pPr>
            <a:endParaRPr lang="en-GB" sz="2400" b="1" dirty="0"/>
          </a:p>
          <a:p>
            <a:endParaRPr lang="en-GB" sz="2400" b="1" dirty="0"/>
          </a:p>
        </p:txBody>
      </p:sp>
      <p:sp>
        <p:nvSpPr>
          <p:cNvPr id="4" name="TextBox 3">
            <a:extLst>
              <a:ext uri="{FF2B5EF4-FFF2-40B4-BE49-F238E27FC236}">
                <a16:creationId xmlns:a16="http://schemas.microsoft.com/office/drawing/2014/main" id="{30DC2348-BF9D-4049-B038-2DA8848A2A42}"/>
              </a:ext>
            </a:extLst>
          </p:cNvPr>
          <p:cNvSpPr txBox="1"/>
          <p:nvPr/>
        </p:nvSpPr>
        <p:spPr>
          <a:xfrm>
            <a:off x="581952" y="2287574"/>
            <a:ext cx="234321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600" b="1" u="sng" dirty="0">
                <a:solidFill>
                  <a:schemeClr val="tx2"/>
                </a:solidFill>
                <a:latin typeface="Calibri"/>
              </a:rPr>
              <a:t>Clyde</a:t>
            </a:r>
            <a:r>
              <a:rPr kumimoji="0" lang="en-GB" sz="3600" b="1" i="0" u="sng" strike="noStrike" kern="1200" cap="none" spc="0" normalizeH="0" baseline="0" noProof="0" dirty="0">
                <a:ln>
                  <a:noFill/>
                </a:ln>
                <a:solidFill>
                  <a:schemeClr val="tx2"/>
                </a:solidFill>
                <a:effectLst/>
                <a:uLnTx/>
                <a:uFillTx/>
                <a:latin typeface="Calibri"/>
                <a:ea typeface="+mn-ea"/>
                <a:cs typeface="+mn-cs"/>
              </a:rPr>
              <a:t> Class</a:t>
            </a:r>
          </a:p>
          <a:p>
            <a:endParaRPr lang="en-GB" dirty="0"/>
          </a:p>
        </p:txBody>
      </p:sp>
      <p:pic>
        <p:nvPicPr>
          <p:cNvPr id="6" name="Picture 5">
            <a:extLst>
              <a:ext uri="{FF2B5EF4-FFF2-40B4-BE49-F238E27FC236}">
                <a16:creationId xmlns:a16="http://schemas.microsoft.com/office/drawing/2014/main" id="{6DBFCB5B-FCAB-8B72-01A1-E9C695DA8453}"/>
              </a:ext>
            </a:extLst>
          </p:cNvPr>
          <p:cNvPicPr>
            <a:picLocks noChangeAspect="1"/>
          </p:cNvPicPr>
          <p:nvPr/>
        </p:nvPicPr>
        <p:blipFill>
          <a:blip r:embed="rId2"/>
          <a:stretch>
            <a:fillRect/>
          </a:stretch>
        </p:blipFill>
        <p:spPr>
          <a:xfrm>
            <a:off x="516241" y="690078"/>
            <a:ext cx="2699792" cy="798331"/>
          </a:xfrm>
          <a:prstGeom prst="rect">
            <a:avLst/>
          </a:prstGeom>
        </p:spPr>
      </p:pic>
    </p:spTree>
    <p:extLst>
      <p:ext uri="{BB962C8B-B14F-4D97-AF65-F5344CB8AC3E}">
        <p14:creationId xmlns:p14="http://schemas.microsoft.com/office/powerpoint/2010/main" val="1168560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6">
            <a:extLst>
              <a:ext uri="{FF2B5EF4-FFF2-40B4-BE49-F238E27FC236}">
                <a16:creationId xmlns:a16="http://schemas.microsoft.com/office/drawing/2014/main" id="{A2EEC9B7-85A6-48C7-835B-0E9F2D91EDD1}"/>
              </a:ext>
            </a:extLst>
          </p:cNvPr>
          <p:cNvSpPr>
            <a:spLocks noGrp="1"/>
          </p:cNvSpPr>
          <p:nvPr>
            <p:ph type="subTitle" idx="1"/>
          </p:nvPr>
        </p:nvSpPr>
        <p:spPr>
          <a:xfrm>
            <a:off x="1135590" y="4171528"/>
            <a:ext cx="6872818" cy="450447"/>
          </a:xfrm>
        </p:spPr>
        <p:txBody>
          <a:bodyPr vert="horz" lIns="91440" tIns="45720" rIns="91440" bIns="45720" rtlCol="0" anchor="ctr">
            <a:normAutofit/>
          </a:bodyPr>
          <a:lstStyle/>
          <a:p>
            <a:pPr>
              <a:lnSpc>
                <a:spcPct val="90000"/>
              </a:lnSpc>
              <a:spcBef>
                <a:spcPts val="1000"/>
              </a:spcBef>
            </a:pPr>
            <a:r>
              <a:rPr lang="en-US" sz="1700" kern="1200">
                <a:solidFill>
                  <a:schemeClr val="tx2"/>
                </a:solidFill>
                <a:latin typeface="+mn-lt"/>
                <a:ea typeface="+mn-ea"/>
                <a:cs typeface="+mn-cs"/>
              </a:rPr>
              <a:t> </a:t>
            </a:r>
          </a:p>
          <a:p>
            <a:pPr>
              <a:lnSpc>
                <a:spcPct val="90000"/>
              </a:lnSpc>
              <a:spcBef>
                <a:spcPts val="1000"/>
              </a:spcBef>
            </a:pPr>
            <a:endParaRPr lang="en-US" sz="1700" kern="1200">
              <a:solidFill>
                <a:schemeClr val="tx2"/>
              </a:solidFill>
              <a:latin typeface="+mn-lt"/>
              <a:ea typeface="+mn-ea"/>
              <a:cs typeface="+mn-cs"/>
            </a:endParaRPr>
          </a:p>
          <a:p>
            <a:pPr>
              <a:lnSpc>
                <a:spcPct val="90000"/>
              </a:lnSpc>
              <a:spcBef>
                <a:spcPts val="1000"/>
              </a:spcBef>
            </a:pPr>
            <a:endParaRPr lang="en-US" sz="1700" kern="1200">
              <a:solidFill>
                <a:schemeClr val="tx2"/>
              </a:solidFill>
              <a:latin typeface="+mn-lt"/>
              <a:ea typeface="+mn-ea"/>
              <a:cs typeface="+mn-cs"/>
            </a:endParaRPr>
          </a:p>
        </p:txBody>
      </p:sp>
      <p:grpSp>
        <p:nvGrpSpPr>
          <p:cNvPr id="16" name="Group 15">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17" name="Freeform: Shape 16">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0" name="Freeform: Shape 19">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oup 21">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23" name="Freeform: Shape 22">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TextBox 35">
            <a:extLst>
              <a:ext uri="{FF2B5EF4-FFF2-40B4-BE49-F238E27FC236}">
                <a16:creationId xmlns:a16="http://schemas.microsoft.com/office/drawing/2014/main" id="{8C0FBFC3-85BD-4B07-B64B-BB84F53F74DC}"/>
              </a:ext>
            </a:extLst>
          </p:cNvPr>
          <p:cNvSpPr txBox="1"/>
          <p:nvPr/>
        </p:nvSpPr>
        <p:spPr>
          <a:xfrm>
            <a:off x="585152" y="2150847"/>
            <a:ext cx="2343219"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sng" strike="noStrike" kern="1200" cap="none" spc="0" normalizeH="0" baseline="0" noProof="0" dirty="0">
                <a:ln>
                  <a:noFill/>
                </a:ln>
                <a:solidFill>
                  <a:schemeClr val="tx2"/>
                </a:solidFill>
                <a:effectLst/>
                <a:uLnTx/>
                <a:uFillTx/>
                <a:latin typeface="Calibri"/>
                <a:ea typeface="+mn-ea"/>
                <a:cs typeface="+mn-cs"/>
              </a:rPr>
              <a:t>N</a:t>
            </a:r>
            <a:r>
              <a:rPr lang="en-GB" sz="3600" b="1" u="sng" dirty="0" err="1">
                <a:solidFill>
                  <a:schemeClr val="tx2"/>
                </a:solidFill>
                <a:latin typeface="Calibri"/>
              </a:rPr>
              <a:t>ess</a:t>
            </a:r>
            <a:r>
              <a:rPr kumimoji="0" lang="en-GB" sz="3600" b="1" i="0" u="sng" strike="noStrike" kern="1200" cap="none" spc="0" normalizeH="0" baseline="0" noProof="0" dirty="0">
                <a:ln>
                  <a:noFill/>
                </a:ln>
                <a:solidFill>
                  <a:schemeClr val="tx2"/>
                </a:solidFill>
                <a:effectLst/>
                <a:uLnTx/>
                <a:uFillTx/>
                <a:latin typeface="Calibri"/>
                <a:ea typeface="+mn-ea"/>
                <a:cs typeface="+mn-cs"/>
              </a:rPr>
              <a:t> Class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600" b="1" u="sng" dirty="0">
              <a:solidFill>
                <a:schemeClr val="tx2"/>
              </a:solidFill>
              <a:latin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sng" strike="noStrike" kern="1200" cap="none" spc="0" normalizeH="0" baseline="0" noProof="0" dirty="0">
                <a:ln>
                  <a:noFill/>
                </a:ln>
                <a:solidFill>
                  <a:schemeClr val="tx2"/>
                </a:solidFill>
                <a:effectLst/>
                <a:uLnTx/>
                <a:uFillTx/>
                <a:latin typeface="Calibri"/>
                <a:ea typeface="+mn-ea"/>
                <a:cs typeface="+mn-cs"/>
              </a:rPr>
              <a:t>S4</a:t>
            </a:r>
          </a:p>
          <a:p>
            <a:endParaRPr lang="en-GB" dirty="0"/>
          </a:p>
        </p:txBody>
      </p:sp>
      <p:sp>
        <p:nvSpPr>
          <p:cNvPr id="38" name="TextBox 37">
            <a:extLst>
              <a:ext uri="{FF2B5EF4-FFF2-40B4-BE49-F238E27FC236}">
                <a16:creationId xmlns:a16="http://schemas.microsoft.com/office/drawing/2014/main" id="{646A054C-D5E7-4BAB-B6D7-B88AD12EDBB1}"/>
              </a:ext>
            </a:extLst>
          </p:cNvPr>
          <p:cNvSpPr txBox="1"/>
          <p:nvPr/>
        </p:nvSpPr>
        <p:spPr>
          <a:xfrm>
            <a:off x="3275857" y="1113404"/>
            <a:ext cx="5400600" cy="5324535"/>
          </a:xfrm>
          <a:prstGeom prst="rect">
            <a:avLst/>
          </a:prstGeom>
          <a:noFill/>
        </p:spPr>
        <p:txBody>
          <a:bodyPr wrap="square" rtlCol="0">
            <a:spAutoFit/>
          </a:bodyPr>
          <a:lstStyle/>
          <a:p>
            <a:pPr marL="457200" indent="-457200">
              <a:buFont typeface="Arial" panose="020B0604020202020204" pitchFamily="34" charset="0"/>
              <a:buChar char="•"/>
            </a:pPr>
            <a:r>
              <a:rPr lang="en-GB" sz="2400" b="1" dirty="0"/>
              <a:t>Maths- 3 </a:t>
            </a:r>
          </a:p>
          <a:p>
            <a:pPr marL="457200" indent="-457200">
              <a:buFont typeface="Arial" panose="020B0604020202020204" pitchFamily="34" charset="0"/>
              <a:buChar char="•"/>
            </a:pPr>
            <a:r>
              <a:rPr lang="en-GB" sz="2400" b="1" dirty="0"/>
              <a:t>English – 3</a:t>
            </a:r>
          </a:p>
          <a:p>
            <a:pPr marL="457200" indent="-457200">
              <a:buFont typeface="Arial" panose="020B0604020202020204" pitchFamily="34" charset="0"/>
              <a:buChar char="•"/>
            </a:pPr>
            <a:r>
              <a:rPr lang="en-GB" sz="2400" b="1" dirty="0"/>
              <a:t>Prince’s Trust Award – 2</a:t>
            </a:r>
          </a:p>
          <a:p>
            <a:pPr marL="457200" indent="-457200">
              <a:buFont typeface="Arial" panose="020B0604020202020204" pitchFamily="34" charset="0"/>
              <a:buChar char="•"/>
            </a:pPr>
            <a:r>
              <a:rPr lang="en-GB" sz="2400" b="1" dirty="0"/>
              <a:t>Creative Arts – 2</a:t>
            </a:r>
          </a:p>
          <a:p>
            <a:pPr marL="457200" indent="-457200">
              <a:buFont typeface="Arial" panose="020B0604020202020204" pitchFamily="34" charset="0"/>
              <a:buChar char="•"/>
            </a:pPr>
            <a:r>
              <a:rPr lang="en-GB" sz="2400" b="1" dirty="0"/>
              <a:t>ASDAN PHSE – 2</a:t>
            </a:r>
          </a:p>
          <a:p>
            <a:pPr marL="457200" indent="-457200">
              <a:buFont typeface="Arial" panose="020B0604020202020204" pitchFamily="34" charset="0"/>
              <a:buChar char="•"/>
            </a:pPr>
            <a:r>
              <a:rPr lang="en-GB" sz="2400" b="1" dirty="0"/>
              <a:t>Music – 2</a:t>
            </a:r>
          </a:p>
          <a:p>
            <a:pPr marL="457200" indent="-457200">
              <a:buFont typeface="Arial" panose="020B0604020202020204" pitchFamily="34" charset="0"/>
              <a:buChar char="•"/>
            </a:pPr>
            <a:r>
              <a:rPr lang="en-GB" sz="2400" b="1" dirty="0"/>
              <a:t>P.E – 2</a:t>
            </a:r>
          </a:p>
          <a:p>
            <a:pPr marL="457200" indent="-457200">
              <a:buFont typeface="Arial" panose="020B0604020202020204" pitchFamily="34" charset="0"/>
              <a:buChar char="•"/>
            </a:pPr>
            <a:r>
              <a:rPr lang="en-GB" sz="2400" b="1" dirty="0"/>
              <a:t>H.E – 2</a:t>
            </a:r>
          </a:p>
          <a:p>
            <a:pPr marL="457200" indent="-457200">
              <a:buFont typeface="Arial" panose="020B0604020202020204" pitchFamily="34" charset="0"/>
              <a:buChar char="•"/>
            </a:pPr>
            <a:r>
              <a:rPr lang="en-GB" sz="2400" b="1" dirty="0"/>
              <a:t>ASDAN Personal Development – 2</a:t>
            </a:r>
          </a:p>
          <a:p>
            <a:pPr marL="457200" indent="-457200">
              <a:buFont typeface="Arial" panose="020B0604020202020204" pitchFamily="34" charset="0"/>
              <a:buChar char="•"/>
            </a:pPr>
            <a:r>
              <a:rPr lang="en-GB" sz="2400" b="1" dirty="0"/>
              <a:t>ICT – 2</a:t>
            </a:r>
          </a:p>
          <a:p>
            <a:pPr marL="457200" indent="-457200">
              <a:buFont typeface="Arial" panose="020B0604020202020204" pitchFamily="34" charset="0"/>
              <a:buChar char="•"/>
            </a:pPr>
            <a:r>
              <a:rPr lang="en-GB" sz="2400" b="1" dirty="0"/>
              <a:t>SP Choices – 4</a:t>
            </a:r>
          </a:p>
          <a:p>
            <a:pPr marL="457200" indent="-457200">
              <a:buFont typeface="Arial" panose="020B0604020202020204" pitchFamily="34" charset="0"/>
              <a:buChar char="•"/>
            </a:pPr>
            <a:r>
              <a:rPr lang="en-GB" sz="2400" b="1" dirty="0"/>
              <a:t>Pupil Voice – 1</a:t>
            </a:r>
          </a:p>
          <a:p>
            <a:pPr marL="457200" indent="-457200">
              <a:buFont typeface="Arial" panose="020B0604020202020204" pitchFamily="34" charset="0"/>
              <a:buChar char="•"/>
            </a:pPr>
            <a:r>
              <a:rPr lang="en-GB" sz="2400" b="1" dirty="0"/>
              <a:t>Tutor Time  - 1</a:t>
            </a:r>
          </a:p>
          <a:p>
            <a:endParaRPr lang="en-GB" sz="2800" b="1" dirty="0"/>
          </a:p>
        </p:txBody>
      </p:sp>
      <p:pic>
        <p:nvPicPr>
          <p:cNvPr id="2" name="Picture 1">
            <a:extLst>
              <a:ext uri="{FF2B5EF4-FFF2-40B4-BE49-F238E27FC236}">
                <a16:creationId xmlns:a16="http://schemas.microsoft.com/office/drawing/2014/main" id="{D0B27B67-E61D-29D5-8FDA-B74F7EFAA3A8}"/>
              </a:ext>
            </a:extLst>
          </p:cNvPr>
          <p:cNvPicPr>
            <a:picLocks noChangeAspect="1"/>
          </p:cNvPicPr>
          <p:nvPr/>
        </p:nvPicPr>
        <p:blipFill>
          <a:blip r:embed="rId3"/>
          <a:stretch>
            <a:fillRect/>
          </a:stretch>
        </p:blipFill>
        <p:spPr>
          <a:xfrm>
            <a:off x="516241" y="690078"/>
            <a:ext cx="2699792" cy="798331"/>
          </a:xfrm>
          <a:prstGeom prst="rect">
            <a:avLst/>
          </a:prstGeom>
        </p:spPr>
      </p:pic>
    </p:spTree>
    <p:extLst>
      <p:ext uri="{BB962C8B-B14F-4D97-AF65-F5344CB8AC3E}">
        <p14:creationId xmlns:p14="http://schemas.microsoft.com/office/powerpoint/2010/main" val="2133037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A6836E-C603-43CB-9DA7-89D8E3FA3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96007DD-F9BF-4F0F-B8C6-C514B28419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1" name="Group 10">
            <a:extLst>
              <a:ext uri="{FF2B5EF4-FFF2-40B4-BE49-F238E27FC236}">
                <a16:creationId xmlns:a16="http://schemas.microsoft.com/office/drawing/2014/main" id="{8A0FAFCA-5C96-453B-83B7-A9AEF7F1896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00351" y="0"/>
            <a:ext cx="3243649" cy="2641149"/>
            <a:chOff x="6867015" y="-1"/>
            <a:chExt cx="5324985" cy="3251912"/>
          </a:xfrm>
          <a:solidFill>
            <a:schemeClr val="accent5">
              <a:alpha val="10000"/>
            </a:schemeClr>
          </a:solidFill>
        </p:grpSpPr>
        <p:sp>
          <p:nvSpPr>
            <p:cNvPr id="12" name="Freeform: Shape 11">
              <a:extLst>
                <a:ext uri="{FF2B5EF4-FFF2-40B4-BE49-F238E27FC236}">
                  <a16:creationId xmlns:a16="http://schemas.microsoft.com/office/drawing/2014/main" id="{4A0F84AE-A24D-4353-B1BA-BD80DAA38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AF093259-3E74-43A1-944B-B106C8105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AA28A35-1E54-4054-BB95-42FAFA13A9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BA3A17F-F3BD-4B94-9CC8-006700210F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CD0398DD-AD75-4E2B-A3C6-35073082A8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799165" y="4001437"/>
            <a:ext cx="3655725" cy="2057400"/>
            <a:chOff x="-305" y="-1"/>
            <a:chExt cx="3832880" cy="2876136"/>
          </a:xfrm>
        </p:grpSpPr>
        <p:sp>
          <p:nvSpPr>
            <p:cNvPr id="18" name="Freeform: Shape 17">
              <a:extLst>
                <a:ext uri="{FF2B5EF4-FFF2-40B4-BE49-F238E27FC236}">
                  <a16:creationId xmlns:a16="http://schemas.microsoft.com/office/drawing/2014/main" id="{03E4F247-A844-4CD1-A37E-B7EA0DA2D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E2387B1B-D4D3-493F-8D7A-C7A89DBD4A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C3404477-1F13-4859-84DA-12A303AC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1B8C62FD-B708-4F00-80BB-1250C6011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9B07B17B-4B6D-4785-8155-B1AB0D1F0F05}"/>
              </a:ext>
            </a:extLst>
          </p:cNvPr>
          <p:cNvSpPr txBox="1"/>
          <p:nvPr/>
        </p:nvSpPr>
        <p:spPr>
          <a:xfrm>
            <a:off x="433730" y="1916832"/>
            <a:ext cx="2343219"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sng" strike="noStrike" kern="1200" cap="none" spc="0" normalizeH="0" baseline="0" noProof="0" dirty="0">
                <a:ln>
                  <a:noFill/>
                </a:ln>
                <a:solidFill>
                  <a:schemeClr val="tx2"/>
                </a:solidFill>
                <a:effectLst/>
                <a:uLnTx/>
                <a:uFillTx/>
                <a:latin typeface="Calibri"/>
                <a:ea typeface="+mn-ea"/>
                <a:cs typeface="+mn-cs"/>
              </a:rPr>
              <a:t>Forth Class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600" b="1" u="sng" dirty="0">
              <a:solidFill>
                <a:schemeClr val="tx2"/>
              </a:solidFill>
              <a:latin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sng" strike="noStrike" kern="1200" cap="none" spc="0" normalizeH="0" baseline="0" noProof="0" dirty="0">
                <a:ln>
                  <a:noFill/>
                </a:ln>
                <a:solidFill>
                  <a:schemeClr val="tx2"/>
                </a:solidFill>
                <a:effectLst/>
                <a:uLnTx/>
                <a:uFillTx/>
                <a:latin typeface="Calibri"/>
                <a:ea typeface="+mn-ea"/>
                <a:cs typeface="+mn-cs"/>
              </a:rPr>
              <a:t>S5</a:t>
            </a:r>
          </a:p>
          <a:p>
            <a:endParaRPr lang="en-GB" dirty="0"/>
          </a:p>
        </p:txBody>
      </p:sp>
      <p:sp>
        <p:nvSpPr>
          <p:cNvPr id="2" name="TextBox 1">
            <a:extLst>
              <a:ext uri="{FF2B5EF4-FFF2-40B4-BE49-F238E27FC236}">
                <a16:creationId xmlns:a16="http://schemas.microsoft.com/office/drawing/2014/main" id="{D5F256CC-0FBA-08B6-9B66-E2D3DA8C0C3C}"/>
              </a:ext>
            </a:extLst>
          </p:cNvPr>
          <p:cNvSpPr txBox="1"/>
          <p:nvPr/>
        </p:nvSpPr>
        <p:spPr>
          <a:xfrm>
            <a:off x="3275857" y="1113404"/>
            <a:ext cx="5400600" cy="4585871"/>
          </a:xfrm>
          <a:prstGeom prst="rect">
            <a:avLst/>
          </a:prstGeom>
          <a:noFill/>
        </p:spPr>
        <p:txBody>
          <a:bodyPr wrap="square" rtlCol="0">
            <a:spAutoFit/>
          </a:bodyPr>
          <a:lstStyle/>
          <a:p>
            <a:pPr marL="457200" indent="-457200">
              <a:buFont typeface="Arial" panose="020B0604020202020204" pitchFamily="34" charset="0"/>
              <a:buChar char="•"/>
            </a:pPr>
            <a:r>
              <a:rPr lang="en-GB" sz="2400" b="1" dirty="0"/>
              <a:t>Maths- 3 </a:t>
            </a:r>
          </a:p>
          <a:p>
            <a:pPr marL="457200" indent="-457200">
              <a:buFont typeface="Arial" panose="020B0604020202020204" pitchFamily="34" charset="0"/>
              <a:buChar char="•"/>
            </a:pPr>
            <a:r>
              <a:rPr lang="en-GB" sz="2400" b="1" dirty="0"/>
              <a:t>English – 3</a:t>
            </a:r>
          </a:p>
          <a:p>
            <a:pPr marL="457200" indent="-457200">
              <a:buFont typeface="Arial" panose="020B0604020202020204" pitchFamily="34" charset="0"/>
              <a:buChar char="•"/>
            </a:pPr>
            <a:r>
              <a:rPr lang="en-GB" sz="2400" b="1" dirty="0"/>
              <a:t>Prince’s Trust Award – 4</a:t>
            </a:r>
          </a:p>
          <a:p>
            <a:pPr marL="457200" indent="-457200">
              <a:buFont typeface="Arial" panose="020B0604020202020204" pitchFamily="34" charset="0"/>
              <a:buChar char="•"/>
            </a:pPr>
            <a:r>
              <a:rPr lang="en-GB" sz="2400" b="1" dirty="0" err="1"/>
              <a:t>Roadwise</a:t>
            </a:r>
            <a:r>
              <a:rPr lang="en-GB" sz="2400" b="1" dirty="0"/>
              <a:t> - 2</a:t>
            </a:r>
          </a:p>
          <a:p>
            <a:pPr marL="457200" indent="-457200">
              <a:buFont typeface="Arial" panose="020B0604020202020204" pitchFamily="34" charset="0"/>
              <a:buChar char="•"/>
            </a:pPr>
            <a:r>
              <a:rPr lang="en-GB" sz="2400" b="1" dirty="0"/>
              <a:t>ASDAN PHSE – 2</a:t>
            </a:r>
          </a:p>
          <a:p>
            <a:pPr marL="457200" indent="-457200">
              <a:buFont typeface="Arial" panose="020B0604020202020204" pitchFamily="34" charset="0"/>
              <a:buChar char="•"/>
            </a:pPr>
            <a:r>
              <a:rPr lang="en-GB" sz="2400" b="1" dirty="0"/>
              <a:t>ASDAN Personal Development – 2</a:t>
            </a:r>
          </a:p>
          <a:p>
            <a:pPr marL="457200" indent="-457200">
              <a:buFont typeface="Arial" panose="020B0604020202020204" pitchFamily="34" charset="0"/>
              <a:buChar char="•"/>
            </a:pPr>
            <a:r>
              <a:rPr lang="en-GB" sz="2400" b="1" dirty="0"/>
              <a:t>ICT – 1</a:t>
            </a:r>
          </a:p>
          <a:p>
            <a:pPr marL="457200" indent="-457200">
              <a:buFont typeface="Arial" panose="020B0604020202020204" pitchFamily="34" charset="0"/>
              <a:buChar char="•"/>
            </a:pPr>
            <a:r>
              <a:rPr lang="en-GB" sz="2400" b="1" dirty="0"/>
              <a:t>SQA Mental Health Award - 1</a:t>
            </a:r>
          </a:p>
          <a:p>
            <a:pPr marL="457200" indent="-457200">
              <a:buFont typeface="Arial" panose="020B0604020202020204" pitchFamily="34" charset="0"/>
              <a:buChar char="•"/>
            </a:pPr>
            <a:r>
              <a:rPr lang="en-GB" sz="2400" b="1" dirty="0"/>
              <a:t>SP Choices – 8</a:t>
            </a:r>
          </a:p>
          <a:p>
            <a:pPr marL="457200" indent="-457200">
              <a:buFont typeface="Arial" panose="020B0604020202020204" pitchFamily="34" charset="0"/>
              <a:buChar char="•"/>
            </a:pPr>
            <a:r>
              <a:rPr lang="en-GB" sz="2400" b="1" dirty="0"/>
              <a:t>Pupil Voice – 1</a:t>
            </a:r>
          </a:p>
          <a:p>
            <a:pPr marL="457200" indent="-457200">
              <a:buFont typeface="Arial" panose="020B0604020202020204" pitchFamily="34" charset="0"/>
              <a:buChar char="•"/>
            </a:pPr>
            <a:r>
              <a:rPr lang="en-GB" sz="2400" b="1" dirty="0"/>
              <a:t>Tutor Time - 1</a:t>
            </a:r>
          </a:p>
          <a:p>
            <a:endParaRPr lang="en-GB" sz="2800" b="1" dirty="0"/>
          </a:p>
        </p:txBody>
      </p:sp>
      <p:pic>
        <p:nvPicPr>
          <p:cNvPr id="3" name="Picture 2">
            <a:extLst>
              <a:ext uri="{FF2B5EF4-FFF2-40B4-BE49-F238E27FC236}">
                <a16:creationId xmlns:a16="http://schemas.microsoft.com/office/drawing/2014/main" id="{E4AB9796-2571-68AB-AEA6-FCB782A57F52}"/>
              </a:ext>
            </a:extLst>
          </p:cNvPr>
          <p:cNvPicPr>
            <a:picLocks noChangeAspect="1"/>
          </p:cNvPicPr>
          <p:nvPr/>
        </p:nvPicPr>
        <p:blipFill>
          <a:blip r:embed="rId2"/>
          <a:stretch>
            <a:fillRect/>
          </a:stretch>
        </p:blipFill>
        <p:spPr>
          <a:xfrm>
            <a:off x="516241" y="690078"/>
            <a:ext cx="2699792" cy="798331"/>
          </a:xfrm>
          <a:prstGeom prst="rect">
            <a:avLst/>
          </a:prstGeom>
        </p:spPr>
      </p:pic>
    </p:spTree>
    <p:extLst>
      <p:ext uri="{BB962C8B-B14F-4D97-AF65-F5344CB8AC3E}">
        <p14:creationId xmlns:p14="http://schemas.microsoft.com/office/powerpoint/2010/main" val="132968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B07B17B-4B6D-4785-8155-B1AB0D1F0F05}"/>
              </a:ext>
            </a:extLst>
          </p:cNvPr>
          <p:cNvSpPr txBox="1"/>
          <p:nvPr/>
        </p:nvSpPr>
        <p:spPr>
          <a:xfrm>
            <a:off x="467544" y="2136338"/>
            <a:ext cx="2343219" cy="25853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sng" strike="noStrike" kern="1200" cap="none" spc="0" normalizeH="0" baseline="0" noProof="0" dirty="0">
                <a:ln>
                  <a:noFill/>
                </a:ln>
                <a:solidFill>
                  <a:schemeClr val="tx2"/>
                </a:solidFill>
                <a:effectLst/>
                <a:uLnTx/>
                <a:uFillTx/>
                <a:latin typeface="Calibri"/>
                <a:ea typeface="+mn-ea"/>
                <a:cs typeface="+mn-cs"/>
              </a:rPr>
              <a:t>Tweed Class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600" b="1" u="sng" dirty="0">
              <a:solidFill>
                <a:schemeClr val="tx2"/>
              </a:solidFill>
              <a:latin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sng" strike="noStrike" kern="1200" cap="none" spc="0" normalizeH="0" baseline="0" noProof="0" dirty="0">
                <a:ln>
                  <a:noFill/>
                </a:ln>
                <a:solidFill>
                  <a:schemeClr val="tx2"/>
                </a:solidFill>
                <a:effectLst/>
                <a:uLnTx/>
                <a:uFillTx/>
                <a:latin typeface="Calibri"/>
                <a:ea typeface="+mn-ea"/>
                <a:cs typeface="+mn-cs"/>
              </a:rPr>
              <a:t>S6</a:t>
            </a:r>
          </a:p>
          <a:p>
            <a:endParaRPr lang="en-GB" dirty="0"/>
          </a:p>
        </p:txBody>
      </p:sp>
      <p:sp>
        <p:nvSpPr>
          <p:cNvPr id="2" name="TextBox 1">
            <a:extLst>
              <a:ext uri="{FF2B5EF4-FFF2-40B4-BE49-F238E27FC236}">
                <a16:creationId xmlns:a16="http://schemas.microsoft.com/office/drawing/2014/main" id="{20BACAE4-86C3-CEC6-99F2-EE7E1317FF4D}"/>
              </a:ext>
            </a:extLst>
          </p:cNvPr>
          <p:cNvSpPr txBox="1"/>
          <p:nvPr/>
        </p:nvSpPr>
        <p:spPr>
          <a:xfrm>
            <a:off x="2931664" y="1484784"/>
            <a:ext cx="5748086" cy="4955203"/>
          </a:xfrm>
          <a:prstGeom prst="rect">
            <a:avLst/>
          </a:prstGeom>
          <a:noFill/>
        </p:spPr>
        <p:txBody>
          <a:bodyPr wrap="square" rtlCol="0">
            <a:spAutoFit/>
          </a:bodyPr>
          <a:lstStyle/>
          <a:p>
            <a:pPr marL="457200" indent="-457200">
              <a:buFont typeface="Arial" panose="020B0604020202020204" pitchFamily="34" charset="0"/>
              <a:buChar char="•"/>
            </a:pPr>
            <a:r>
              <a:rPr lang="en-GB" sz="2400" b="1" dirty="0"/>
              <a:t>Maths- 3 </a:t>
            </a:r>
          </a:p>
          <a:p>
            <a:pPr marL="457200" indent="-457200">
              <a:buFont typeface="Arial" panose="020B0604020202020204" pitchFamily="34" charset="0"/>
              <a:buChar char="•"/>
            </a:pPr>
            <a:r>
              <a:rPr lang="en-GB" sz="2400" b="1" dirty="0"/>
              <a:t>English – 3</a:t>
            </a:r>
          </a:p>
          <a:p>
            <a:pPr marL="457200" indent="-457200">
              <a:buFont typeface="Arial" panose="020B0604020202020204" pitchFamily="34" charset="0"/>
              <a:buChar char="•"/>
            </a:pPr>
            <a:r>
              <a:rPr lang="en-GB" sz="2400" b="1" dirty="0"/>
              <a:t>Prince’s Trust Award – 2</a:t>
            </a:r>
          </a:p>
          <a:p>
            <a:pPr marL="457200" indent="-457200">
              <a:buFont typeface="Arial" panose="020B0604020202020204" pitchFamily="34" charset="0"/>
              <a:buChar char="•"/>
            </a:pPr>
            <a:r>
              <a:rPr lang="en-GB" sz="2400" b="1" dirty="0"/>
              <a:t>ASDAN PHSE – 2</a:t>
            </a:r>
          </a:p>
          <a:p>
            <a:pPr marL="457200" indent="-457200">
              <a:buFont typeface="Arial" panose="020B0604020202020204" pitchFamily="34" charset="0"/>
              <a:buChar char="•"/>
            </a:pPr>
            <a:r>
              <a:rPr lang="en-GB" sz="2400" b="1" dirty="0"/>
              <a:t>ASDAN Personal Development Gold – 2</a:t>
            </a:r>
          </a:p>
          <a:p>
            <a:pPr marL="457200" indent="-457200">
              <a:buFont typeface="Arial" panose="020B0604020202020204" pitchFamily="34" charset="0"/>
              <a:buChar char="•"/>
            </a:pPr>
            <a:r>
              <a:rPr lang="en-GB" sz="2400" b="1" dirty="0"/>
              <a:t>ADDAN Living Independently - 2</a:t>
            </a:r>
          </a:p>
          <a:p>
            <a:pPr marL="457200" indent="-457200">
              <a:buFont typeface="Arial" panose="020B0604020202020204" pitchFamily="34" charset="0"/>
              <a:buChar char="•"/>
            </a:pPr>
            <a:r>
              <a:rPr lang="en-GB" sz="2400" b="1" dirty="0"/>
              <a:t>ICT – 1</a:t>
            </a:r>
          </a:p>
          <a:p>
            <a:pPr marL="457200" indent="-457200">
              <a:buFont typeface="Arial" panose="020B0604020202020204" pitchFamily="34" charset="0"/>
              <a:buChar char="•"/>
            </a:pPr>
            <a:r>
              <a:rPr lang="en-GB" sz="2400" b="1" dirty="0"/>
              <a:t>SQA Mental Health Award - 1</a:t>
            </a:r>
          </a:p>
          <a:p>
            <a:pPr marL="457200" indent="-457200">
              <a:buFont typeface="Arial" panose="020B0604020202020204" pitchFamily="34" charset="0"/>
              <a:buChar char="•"/>
            </a:pPr>
            <a:r>
              <a:rPr lang="en-GB" sz="2400" b="1" dirty="0"/>
              <a:t>SP Choices – 8</a:t>
            </a:r>
          </a:p>
          <a:p>
            <a:pPr marL="457200" indent="-457200">
              <a:buFont typeface="Arial" panose="020B0604020202020204" pitchFamily="34" charset="0"/>
              <a:buChar char="•"/>
            </a:pPr>
            <a:r>
              <a:rPr lang="en-GB" sz="2400" b="1" dirty="0"/>
              <a:t>Mentoring - 2</a:t>
            </a:r>
          </a:p>
          <a:p>
            <a:pPr marL="457200" indent="-457200">
              <a:buFont typeface="Arial" panose="020B0604020202020204" pitchFamily="34" charset="0"/>
              <a:buChar char="•"/>
            </a:pPr>
            <a:r>
              <a:rPr lang="en-GB" sz="2400" b="1" dirty="0"/>
              <a:t>Pupil Voice - 1</a:t>
            </a:r>
          </a:p>
          <a:p>
            <a:pPr marL="457200" indent="-457200">
              <a:buFont typeface="Arial" panose="020B0604020202020204" pitchFamily="34" charset="0"/>
              <a:buChar char="•"/>
            </a:pPr>
            <a:r>
              <a:rPr lang="en-GB" sz="2400" b="1" dirty="0"/>
              <a:t>Tutor Time - 1</a:t>
            </a:r>
          </a:p>
          <a:p>
            <a:endParaRPr lang="en-GB" sz="2800" b="1" dirty="0"/>
          </a:p>
        </p:txBody>
      </p:sp>
      <p:pic>
        <p:nvPicPr>
          <p:cNvPr id="3" name="Picture 2">
            <a:extLst>
              <a:ext uri="{FF2B5EF4-FFF2-40B4-BE49-F238E27FC236}">
                <a16:creationId xmlns:a16="http://schemas.microsoft.com/office/drawing/2014/main" id="{C0A5F683-9659-E8B9-248D-FBF7A3F1471D}"/>
              </a:ext>
            </a:extLst>
          </p:cNvPr>
          <p:cNvPicPr>
            <a:picLocks noChangeAspect="1"/>
          </p:cNvPicPr>
          <p:nvPr/>
        </p:nvPicPr>
        <p:blipFill>
          <a:blip r:embed="rId2"/>
          <a:stretch>
            <a:fillRect/>
          </a:stretch>
        </p:blipFill>
        <p:spPr>
          <a:xfrm>
            <a:off x="395536" y="703709"/>
            <a:ext cx="2699792" cy="798331"/>
          </a:xfrm>
          <a:prstGeom prst="rect">
            <a:avLst/>
          </a:prstGeom>
        </p:spPr>
      </p:pic>
    </p:spTree>
    <p:extLst>
      <p:ext uri="{BB962C8B-B14F-4D97-AF65-F5344CB8AC3E}">
        <p14:creationId xmlns:p14="http://schemas.microsoft.com/office/powerpoint/2010/main" val="1052310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a:extLst>
              <a:ext uri="{FF2B5EF4-FFF2-40B4-BE49-F238E27FC236}">
                <a16:creationId xmlns:a16="http://schemas.microsoft.com/office/drawing/2014/main" id="{C0C1FCB1-2219-4223-ACE6-F92BFB033407}"/>
              </a:ext>
            </a:extLst>
          </p:cNvPr>
          <p:cNvSpPr txBox="1">
            <a:spLocks noChangeArrowheads="1"/>
          </p:cNvSpPr>
          <p:nvPr/>
        </p:nvSpPr>
        <p:spPr bwMode="auto">
          <a:xfrm>
            <a:off x="1744322" y="287424"/>
            <a:ext cx="2324220" cy="1257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600" b="1" i="0" u="none" strike="noStrike" cap="none" normalizeH="0" baseline="0" dirty="0">
                <a:ln>
                  <a:noFill/>
                </a:ln>
                <a:solidFill>
                  <a:schemeClr val="tx1"/>
                </a:solidFill>
                <a:effectLst/>
                <a:latin typeface="Garamond" panose="02020404030301010803" pitchFamily="18" charset="0"/>
              </a:rPr>
              <a:t>S5 &amp; S6 subject choices </a:t>
            </a:r>
          </a:p>
          <a:p>
            <a:pPr marL="0" marR="0" lvl="0" indent="0" algn="ctr" defTabSz="914400" rtl="0" eaLnBrk="0" fontAlgn="base" latinLnBrk="0" hangingPunct="0">
              <a:lnSpc>
                <a:spcPct val="100000"/>
              </a:lnSpc>
              <a:spcBef>
                <a:spcPct val="0"/>
              </a:spcBef>
              <a:spcAft>
                <a:spcPts val="1800"/>
              </a:spcAft>
              <a:buClrTx/>
              <a:buSzTx/>
              <a:buFontTx/>
              <a:buNone/>
              <a:tabLst/>
            </a:pPr>
            <a:r>
              <a:rPr kumimoji="0" lang="en-US" altLang="en-US" sz="2600" b="1" i="0" u="none" strike="noStrike" cap="none" normalizeH="0" baseline="0" dirty="0">
                <a:ln>
                  <a:noFill/>
                </a:ln>
                <a:solidFill>
                  <a:schemeClr val="tx1"/>
                </a:solidFill>
                <a:effectLst/>
                <a:latin typeface="Calibri" panose="020F0502020204030204" pitchFamily="34" charset="0"/>
              </a:rPr>
              <a:t>2023 – 2024</a:t>
            </a:r>
            <a:r>
              <a:rPr kumimoji="0" lang="en-GB" altLang="en-US" sz="1200" b="0" i="0" u="none" strike="noStrike" cap="none" normalizeH="0" baseline="0" dirty="0">
                <a:ln>
                  <a:noFill/>
                </a:ln>
                <a:solidFill>
                  <a:schemeClr val="tx1"/>
                </a:solidFill>
                <a:effectLst/>
                <a:latin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52" name="Picture 4">
            <a:extLst>
              <a:ext uri="{FF2B5EF4-FFF2-40B4-BE49-F238E27FC236}">
                <a16:creationId xmlns:a16="http://schemas.microsoft.com/office/drawing/2014/main" id="{D997F362-54FC-4414-B4F5-02B2B44C5E5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384583"/>
            <a:ext cx="1183540" cy="883051"/>
          </a:xfrm>
          <a:prstGeom prst="rect">
            <a:avLst/>
          </a:prstGeom>
          <a:noFill/>
          <a:ln>
            <a:noFill/>
          </a:ln>
          <a:effectLst/>
          <a:extLst>
            <a:ext uri="{909E8E84-426E-40DD-AFC4-6F175D3DCCD1}">
              <a14:hiddenFill xmlns:a14="http://schemas.microsoft.com/office/drawing/2010/main">
                <a:solidFill>
                  <a:srgbClr val="336666"/>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4" name="Control 4">
            <a:extLst>
              <a:ext uri="{FF2B5EF4-FFF2-40B4-BE49-F238E27FC236}">
                <a16:creationId xmlns:a16="http://schemas.microsoft.com/office/drawing/2014/main" id="{B42F641A-65D3-4FE9-A7D4-DFD10EAF26BF}"/>
              </a:ext>
            </a:extLst>
          </p:cNvPr>
          <p:cNvSpPr>
            <a:spLocks noChangeArrowheads="1" noChangeShapeType="1"/>
          </p:cNvSpPr>
          <p:nvPr/>
        </p:nvSpPr>
        <p:spPr bwMode="auto">
          <a:xfrm>
            <a:off x="5118285" y="9212360"/>
            <a:ext cx="4271963" cy="2084387"/>
          </a:xfrm>
          <a:prstGeom prst="rect">
            <a:avLst/>
          </a:prstGeom>
          <a:noFill/>
          <a:ln>
            <a:noFill/>
          </a:ln>
          <a:extLst>
            <a:ext uri="{91240B29-F687-4F45-9708-019B960494DF}">
              <a14:hiddenLine xmlns:a14="http://schemas.microsoft.com/office/drawing/2010/main" w="9525" algn="in">
                <a:noFill/>
                <a:miter lim="800000"/>
                <a:headEnd/>
                <a:tailEnd/>
              </a14:hiddenLine>
            </a:ext>
          </a:extLst>
        </p:spPr>
        <p:txBody>
          <a:bodyPr vert="horz" wrap="square" lIns="0" tIns="0" rIns="0" bIns="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3E13182F-6EA0-4B1D-2EFB-FBDD8CC13A60}"/>
              </a:ext>
            </a:extLst>
          </p:cNvPr>
          <p:cNvPicPr>
            <a:picLocks noChangeAspect="1"/>
          </p:cNvPicPr>
          <p:nvPr/>
        </p:nvPicPr>
        <p:blipFill>
          <a:blip r:embed="rId4"/>
          <a:stretch>
            <a:fillRect/>
          </a:stretch>
        </p:blipFill>
        <p:spPr>
          <a:xfrm>
            <a:off x="428252" y="1545073"/>
            <a:ext cx="3352855" cy="5074591"/>
          </a:xfrm>
          <a:prstGeom prst="rect">
            <a:avLst/>
          </a:prstGeom>
        </p:spPr>
      </p:pic>
      <p:pic>
        <p:nvPicPr>
          <p:cNvPr id="7" name="Picture 6">
            <a:extLst>
              <a:ext uri="{FF2B5EF4-FFF2-40B4-BE49-F238E27FC236}">
                <a16:creationId xmlns:a16="http://schemas.microsoft.com/office/drawing/2014/main" id="{84B44FF9-A2D1-E6F8-3743-DC3D8E5AC306}"/>
              </a:ext>
            </a:extLst>
          </p:cNvPr>
          <p:cNvPicPr>
            <a:picLocks noChangeAspect="1"/>
          </p:cNvPicPr>
          <p:nvPr/>
        </p:nvPicPr>
        <p:blipFill>
          <a:blip r:embed="rId5"/>
          <a:stretch>
            <a:fillRect/>
          </a:stretch>
        </p:blipFill>
        <p:spPr>
          <a:xfrm>
            <a:off x="4355975" y="193772"/>
            <a:ext cx="4271963" cy="6435684"/>
          </a:xfrm>
          <a:prstGeom prst="rect">
            <a:avLst/>
          </a:prstGeom>
        </p:spPr>
      </p:pic>
    </p:spTree>
    <p:extLst>
      <p:ext uri="{BB962C8B-B14F-4D97-AF65-F5344CB8AC3E}">
        <p14:creationId xmlns:p14="http://schemas.microsoft.com/office/powerpoint/2010/main" val="2022941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6314D791-4D8A-4854-B8FC-6959656D0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5076E76-3EB3-4269-8135-07CAB20E5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0B64F91A-C523-470D-BF90-51AD5163EA09}"/>
              </a:ext>
            </a:extLst>
          </p:cNvPr>
          <p:cNvSpPr>
            <a:spLocks noGrp="1"/>
          </p:cNvSpPr>
          <p:nvPr>
            <p:ph type="title"/>
          </p:nvPr>
        </p:nvSpPr>
        <p:spPr>
          <a:xfrm>
            <a:off x="3419872" y="288918"/>
            <a:ext cx="5054352" cy="1446458"/>
          </a:xfrm>
        </p:spPr>
        <p:txBody>
          <a:bodyPr vert="horz" lIns="91440" tIns="45720" rIns="91440" bIns="45720" rtlCol="0" anchor="b">
            <a:normAutofit/>
          </a:bodyPr>
          <a:lstStyle/>
          <a:p>
            <a:pPr>
              <a:lnSpc>
                <a:spcPct val="90000"/>
              </a:lnSpc>
            </a:pPr>
            <a:r>
              <a:rPr lang="en-US" sz="4500" kern="1200" dirty="0">
                <a:solidFill>
                  <a:schemeClr val="tx2"/>
                </a:solidFill>
                <a:latin typeface="+mj-lt"/>
                <a:ea typeface="+mj-ea"/>
                <a:cs typeface="+mj-cs"/>
              </a:rPr>
              <a:t>Post school planning and partnerships </a:t>
            </a:r>
          </a:p>
        </p:txBody>
      </p:sp>
      <p:grpSp>
        <p:nvGrpSpPr>
          <p:cNvPr id="48" name="Group 47">
            <a:extLst>
              <a:ext uri="{FF2B5EF4-FFF2-40B4-BE49-F238E27FC236}">
                <a16:creationId xmlns:a16="http://schemas.microsoft.com/office/drawing/2014/main" id="{5EB3C7E5-50E1-4F9E-AEA3-A6D2190394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28" y="0"/>
            <a:ext cx="3872286" cy="3153018"/>
            <a:chOff x="6867015" y="-1"/>
            <a:chExt cx="5324985" cy="3251912"/>
          </a:xfrm>
          <a:solidFill>
            <a:schemeClr val="accent5">
              <a:alpha val="10000"/>
            </a:schemeClr>
          </a:solidFill>
        </p:grpSpPr>
        <p:sp>
          <p:nvSpPr>
            <p:cNvPr id="49" name="Freeform: Shape 48">
              <a:extLst>
                <a:ext uri="{FF2B5EF4-FFF2-40B4-BE49-F238E27FC236}">
                  <a16:creationId xmlns:a16="http://schemas.microsoft.com/office/drawing/2014/main" id="{80233B5C-C5A9-48C0-8C07-21E6F6B36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10F3AF96-AAC1-41E3-9F66-0A6277845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5DF38A98-557F-4C23-935A-42806B67AA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51">
              <a:extLst>
                <a:ext uri="{FF2B5EF4-FFF2-40B4-BE49-F238E27FC236}">
                  <a16:creationId xmlns:a16="http://schemas.microsoft.com/office/drawing/2014/main" id="{8ACEB13D-EBFC-4288-B604-572C2F779A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B988F9A4-0578-4C59-8B4A-346E02CF3A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6553998" y="4267997"/>
            <a:ext cx="3142400" cy="2037604"/>
            <a:chOff x="-305" y="-4155"/>
            <a:chExt cx="2514948" cy="2174333"/>
          </a:xfrm>
        </p:grpSpPr>
        <p:sp>
          <p:nvSpPr>
            <p:cNvPr id="55" name="Freeform: Shape 54">
              <a:extLst>
                <a:ext uri="{FF2B5EF4-FFF2-40B4-BE49-F238E27FC236}">
                  <a16:creationId xmlns:a16="http://schemas.microsoft.com/office/drawing/2014/main" id="{F63F827B-FA00-442A-A09C-806F1FFA3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Shape 55">
              <a:extLst>
                <a:ext uri="{FF2B5EF4-FFF2-40B4-BE49-F238E27FC236}">
                  <a16:creationId xmlns:a16="http://schemas.microsoft.com/office/drawing/2014/main" id="{AC876680-EE75-4791-842F-E23509221D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Shape 56">
              <a:extLst>
                <a:ext uri="{FF2B5EF4-FFF2-40B4-BE49-F238E27FC236}">
                  <a16:creationId xmlns:a16="http://schemas.microsoft.com/office/drawing/2014/main" id="{3B9819B2-70D4-4E0A-8D51-6B359B44CB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58" name="Freeform: Shape 57">
              <a:extLst>
                <a:ext uri="{FF2B5EF4-FFF2-40B4-BE49-F238E27FC236}">
                  <a16:creationId xmlns:a16="http://schemas.microsoft.com/office/drawing/2014/main" id="{5FA8033D-6A70-4FA5-8F37-7F8C117C98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TextBox 3">
            <a:extLst>
              <a:ext uri="{FF2B5EF4-FFF2-40B4-BE49-F238E27FC236}">
                <a16:creationId xmlns:a16="http://schemas.microsoft.com/office/drawing/2014/main" id="{D1260291-777C-45FF-B39B-5C093A17E567}"/>
              </a:ext>
            </a:extLst>
          </p:cNvPr>
          <p:cNvSpPr txBox="1"/>
          <p:nvPr/>
        </p:nvSpPr>
        <p:spPr>
          <a:xfrm>
            <a:off x="453011" y="2034104"/>
            <a:ext cx="8421386" cy="3970318"/>
          </a:xfrm>
          <a:prstGeom prst="rect">
            <a:avLst/>
          </a:prstGeom>
          <a:noFill/>
        </p:spPr>
        <p:txBody>
          <a:bodyPr wrap="square" rtlCol="0">
            <a:spAutoFit/>
          </a:bodyPr>
          <a:lstStyle/>
          <a:p>
            <a:r>
              <a:rPr lang="en-GB" dirty="0"/>
              <a:t>S4 – S6, YPPPM – Young Person Planning Meeting – Annual, then more frequent as required in final year at school.</a:t>
            </a:r>
          </a:p>
          <a:p>
            <a:endParaRPr lang="en-GB" dirty="0"/>
          </a:p>
          <a:p>
            <a:pPr marL="285750" indent="-285750">
              <a:buFont typeface="Arial" panose="020B0604020202020204" pitchFamily="34" charset="0"/>
              <a:buChar char="•"/>
            </a:pPr>
            <a:r>
              <a:rPr lang="en-GB" dirty="0"/>
              <a:t>Support and Guidance  </a:t>
            </a:r>
            <a:r>
              <a:rPr lang="en-GB" sz="1800" b="1" dirty="0">
                <a:solidFill>
                  <a:srgbClr val="4472C4"/>
                </a:solidFill>
                <a:effectLst/>
                <a:latin typeface="Calibri" panose="020F0502020204030204" pitchFamily="34" charset="0"/>
                <a:ea typeface="Calibri" panose="020F0502020204030204" pitchFamily="34" charset="0"/>
              </a:rPr>
              <a:t>Leanne McQuade</a:t>
            </a:r>
            <a:endParaRPr lang="en-GB" sz="1800" dirty="0">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GB" sz="1800" dirty="0">
                <a:effectLst/>
                <a:latin typeface="Calibri" panose="020F0502020204030204" pitchFamily="34" charset="0"/>
                <a:ea typeface="Calibri" panose="020F0502020204030204" pitchFamily="34" charset="0"/>
              </a:rPr>
              <a:t>Development Officer – ASN Post School Transitions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YAD Team – Young Adult Disability Team</a:t>
            </a:r>
          </a:p>
          <a:p>
            <a:pPr marL="285750" indent="-285750">
              <a:buFont typeface="Arial" panose="020B0604020202020204" pitchFamily="34" charset="0"/>
              <a:buChar char="•"/>
            </a:pPr>
            <a:r>
              <a:rPr lang="en-GB" dirty="0"/>
              <a:t>LAC Team  - Local Area Co- Ordination Team</a:t>
            </a:r>
          </a:p>
          <a:p>
            <a:pPr marL="285750" indent="-285750">
              <a:buFont typeface="Arial" panose="020B0604020202020204" pitchFamily="34" charset="0"/>
              <a:buChar char="•"/>
            </a:pPr>
            <a:r>
              <a:rPr lang="en-GB" dirty="0"/>
              <a:t>SDS – Skills Development Scotland, Careers Advisor</a:t>
            </a:r>
          </a:p>
          <a:p>
            <a:pPr marL="285750" indent="-285750">
              <a:buFont typeface="Arial" panose="020B0604020202020204" pitchFamily="34" charset="0"/>
              <a:buChar char="•"/>
            </a:pPr>
            <a:r>
              <a:rPr lang="en-GB" dirty="0"/>
              <a:t>ENABLE  WORKS </a:t>
            </a:r>
          </a:p>
          <a:p>
            <a:pPr marL="285750" indent="-285750">
              <a:buFont typeface="Arial" panose="020B0604020202020204" pitchFamily="34" charset="0"/>
              <a:buChar char="•"/>
            </a:pPr>
            <a:r>
              <a:rPr lang="en-GB" dirty="0"/>
              <a:t>Edinburgh College – ACE , Access and Continuing Education Courses as well as SCP, Schools College Partnership school college links course</a:t>
            </a:r>
          </a:p>
          <a:p>
            <a:pPr marL="285750" indent="-285750">
              <a:buFont typeface="Arial" panose="020B0604020202020204" pitchFamily="34" charset="0"/>
              <a:buChar char="•"/>
            </a:pPr>
            <a:r>
              <a:rPr lang="en-GB" dirty="0"/>
              <a:t>DYW – Developing the Young Workforce</a:t>
            </a:r>
          </a:p>
          <a:p>
            <a:endParaRPr lang="en-GB" dirty="0"/>
          </a:p>
        </p:txBody>
      </p:sp>
      <p:pic>
        <p:nvPicPr>
          <p:cNvPr id="3" name="Picture 2">
            <a:extLst>
              <a:ext uri="{FF2B5EF4-FFF2-40B4-BE49-F238E27FC236}">
                <a16:creationId xmlns:a16="http://schemas.microsoft.com/office/drawing/2014/main" id="{5ACA637E-3217-3CB4-D3B0-1C183BCC16C2}"/>
              </a:ext>
            </a:extLst>
          </p:cNvPr>
          <p:cNvPicPr>
            <a:picLocks noChangeAspect="1"/>
          </p:cNvPicPr>
          <p:nvPr/>
        </p:nvPicPr>
        <p:blipFill>
          <a:blip r:embed="rId3"/>
          <a:stretch>
            <a:fillRect/>
          </a:stretch>
        </p:blipFill>
        <p:spPr>
          <a:xfrm>
            <a:off x="360154" y="382195"/>
            <a:ext cx="2699792" cy="798331"/>
          </a:xfrm>
          <a:prstGeom prst="rect">
            <a:avLst/>
          </a:prstGeom>
        </p:spPr>
      </p:pic>
    </p:spTree>
    <p:extLst>
      <p:ext uri="{BB962C8B-B14F-4D97-AF65-F5344CB8AC3E}">
        <p14:creationId xmlns:p14="http://schemas.microsoft.com/office/powerpoint/2010/main" val="157415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black"/>
              </a:solidFill>
              <a:latin typeface="Calibri" panose="020F0502020204030204"/>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77107" y="1022397"/>
            <a:ext cx="7066893" cy="4978355"/>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srgbClr val="FFFFFF"/>
              </a:solidFill>
              <a:latin typeface="Calibri" panose="020F0502020204030204"/>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7350" y="2432023"/>
            <a:ext cx="1456681" cy="141716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alibri" panose="020F0502020204030204"/>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209872" y="1976680"/>
            <a:ext cx="2240924" cy="2240924"/>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a:defRPr/>
            </a:pPr>
            <a:endParaRPr lang="en-US" sz="1350">
              <a:solidFill>
                <a:srgbClr val="000000"/>
              </a:solidFill>
              <a:latin typeface="Calibri" panose="020F0502020204030204"/>
            </a:endParaRPr>
          </a:p>
        </p:txBody>
      </p:sp>
      <p:sp>
        <p:nvSpPr>
          <p:cNvPr id="2" name="Title 1">
            <a:extLst>
              <a:ext uri="{FF2B5EF4-FFF2-40B4-BE49-F238E27FC236}">
                <a16:creationId xmlns:a16="http://schemas.microsoft.com/office/drawing/2014/main" id="{F50346C0-B93A-4DB7-895A-59E6ADAD968E}"/>
              </a:ext>
            </a:extLst>
          </p:cNvPr>
          <p:cNvSpPr>
            <a:spLocks noGrp="1"/>
          </p:cNvSpPr>
          <p:nvPr>
            <p:ph type="ctrTitle"/>
          </p:nvPr>
        </p:nvSpPr>
        <p:spPr>
          <a:xfrm>
            <a:off x="3028951" y="2311619"/>
            <a:ext cx="5733470" cy="2063315"/>
          </a:xfrm>
        </p:spPr>
        <p:txBody>
          <a:bodyPr>
            <a:normAutofit/>
          </a:bodyPr>
          <a:lstStyle/>
          <a:p>
            <a:pPr algn="r"/>
            <a:r>
              <a:rPr lang="en-GB" b="1" dirty="0">
                <a:solidFill>
                  <a:schemeClr val="accent1">
                    <a:lumMod val="50000"/>
                  </a:schemeClr>
                </a:solidFill>
              </a:rPr>
              <a:t>Development Officer for ASN Post School Transitions</a:t>
            </a:r>
          </a:p>
        </p:txBody>
      </p:sp>
      <p:sp>
        <p:nvSpPr>
          <p:cNvPr id="3" name="Subtitle 2">
            <a:extLst>
              <a:ext uri="{FF2B5EF4-FFF2-40B4-BE49-F238E27FC236}">
                <a16:creationId xmlns:a16="http://schemas.microsoft.com/office/drawing/2014/main" id="{BCFA9562-B0D3-4554-A454-B1E87CCE3697}"/>
              </a:ext>
            </a:extLst>
          </p:cNvPr>
          <p:cNvSpPr>
            <a:spLocks noGrp="1"/>
          </p:cNvSpPr>
          <p:nvPr>
            <p:ph type="subTitle" idx="1"/>
          </p:nvPr>
        </p:nvSpPr>
        <p:spPr>
          <a:xfrm>
            <a:off x="3028951" y="4443991"/>
            <a:ext cx="5733470" cy="997082"/>
          </a:xfrm>
        </p:spPr>
        <p:txBody>
          <a:bodyPr>
            <a:normAutofit/>
          </a:bodyPr>
          <a:lstStyle/>
          <a:p>
            <a:pPr algn="r"/>
            <a:r>
              <a:rPr lang="en-GB" i="1" dirty="0"/>
              <a:t>Leanne McQuade</a:t>
            </a:r>
          </a:p>
          <a:p>
            <a:pPr algn="r"/>
            <a:r>
              <a:rPr lang="en-GB" i="1" dirty="0">
                <a:hlinkClick r:id="rId2"/>
              </a:rPr>
              <a:t>leanne.mcquade@edinburgh.gov.uk</a:t>
            </a:r>
            <a:endParaRPr lang="en-GB" i="1" dirty="0"/>
          </a:p>
          <a:p>
            <a:pPr algn="r"/>
            <a:endParaRPr lang="en-GB" dirty="0"/>
          </a:p>
        </p:txBody>
      </p:sp>
    </p:spTree>
    <p:extLst>
      <p:ext uri="{BB962C8B-B14F-4D97-AF65-F5344CB8AC3E}">
        <p14:creationId xmlns:p14="http://schemas.microsoft.com/office/powerpoint/2010/main" val="3890301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9" name="Freeform: Shape 8">
            <a:extLst>
              <a:ext uri="{FF2B5EF4-FFF2-40B4-BE49-F238E27FC236}">
                <a16:creationId xmlns:a16="http://schemas.microsoft.com/office/drawing/2014/main" id="{06F847C8-7801-44D8-8CCA-CDBA7AD91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1299" y="1098550"/>
            <a:ext cx="8660121" cy="4660901"/>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Calibri" panose="020F0502020204030204"/>
            </a:endParaRPr>
          </a:p>
        </p:txBody>
      </p:sp>
      <p:sp>
        <p:nvSpPr>
          <p:cNvPr id="11" name="Right Triangle 10">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5915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13" name="Rectangle 12">
            <a:extLst>
              <a:ext uri="{FF2B5EF4-FFF2-40B4-BE49-F238E27FC236}">
                <a16:creationId xmlns:a16="http://schemas.microsoft.com/office/drawing/2014/main" id="{6E600F8C-C8F3-420C-9D3B-E1FBE7BAE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1" y="1324706"/>
            <a:ext cx="8178790" cy="420591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9A1D12AA-A49B-4BCC-919F-0421439F1456}"/>
              </a:ext>
            </a:extLst>
          </p:cNvPr>
          <p:cNvSpPr>
            <a:spLocks noGrp="1"/>
          </p:cNvSpPr>
          <p:nvPr>
            <p:ph type="title"/>
          </p:nvPr>
        </p:nvSpPr>
        <p:spPr>
          <a:xfrm>
            <a:off x="931245" y="1536734"/>
            <a:ext cx="4599098" cy="3847698"/>
          </a:xfrm>
        </p:spPr>
        <p:txBody>
          <a:bodyPr vert="horz" lIns="68580" tIns="34290" rIns="68580" bIns="34290" rtlCol="0" anchor="ctr">
            <a:normAutofit fontScale="90000"/>
          </a:bodyPr>
          <a:lstStyle/>
          <a:p>
            <a:pPr algn="r"/>
            <a:r>
              <a:rPr lang="en-US" sz="2325" b="1" dirty="0">
                <a:solidFill>
                  <a:srgbClr val="FFC000"/>
                </a:solidFill>
              </a:rPr>
              <a:t>Working with…</a:t>
            </a:r>
            <a:br>
              <a:rPr lang="en-US" sz="2325" b="1" dirty="0">
                <a:solidFill>
                  <a:srgbClr val="FFC000"/>
                </a:solidFill>
              </a:rPr>
            </a:br>
            <a:br>
              <a:rPr lang="en-US" sz="2325" b="1" dirty="0">
                <a:solidFill>
                  <a:srgbClr val="FFC000"/>
                </a:solidFill>
              </a:rPr>
            </a:br>
            <a:r>
              <a:rPr lang="en-US" sz="2025" b="1" dirty="0">
                <a:solidFill>
                  <a:schemeClr val="accent1">
                    <a:lumMod val="50000"/>
                  </a:schemeClr>
                </a:solidFill>
              </a:rPr>
              <a:t>Schools</a:t>
            </a:r>
            <a:br>
              <a:rPr lang="en-US" sz="2025" dirty="0"/>
            </a:br>
            <a:br>
              <a:rPr lang="en-US" sz="2025" dirty="0"/>
            </a:br>
            <a:r>
              <a:rPr lang="en-US" sz="2025" b="1" dirty="0">
                <a:solidFill>
                  <a:schemeClr val="accent1">
                    <a:lumMod val="50000"/>
                  </a:schemeClr>
                </a:solidFill>
              </a:rPr>
              <a:t>Social Care Teams</a:t>
            </a:r>
            <a:br>
              <a:rPr lang="en-US" sz="2025" b="1" dirty="0">
                <a:solidFill>
                  <a:schemeClr val="accent1">
                    <a:lumMod val="50000"/>
                  </a:schemeClr>
                </a:solidFill>
              </a:rPr>
            </a:br>
            <a:br>
              <a:rPr lang="en-US" sz="2025" dirty="0"/>
            </a:br>
            <a:r>
              <a:rPr lang="en-US" sz="2025" b="1" dirty="0">
                <a:solidFill>
                  <a:schemeClr val="accent1">
                    <a:lumMod val="50000"/>
                  </a:schemeClr>
                </a:solidFill>
              </a:rPr>
              <a:t>Health Care Teams</a:t>
            </a:r>
            <a:br>
              <a:rPr lang="en-US" sz="2025" dirty="0"/>
            </a:br>
            <a:br>
              <a:rPr lang="en-US" sz="2025" dirty="0"/>
            </a:br>
            <a:r>
              <a:rPr lang="en-US" sz="2025" b="1" dirty="0">
                <a:solidFill>
                  <a:schemeClr val="accent1">
                    <a:lumMod val="50000"/>
                  </a:schemeClr>
                </a:solidFill>
              </a:rPr>
              <a:t>Third sector services </a:t>
            </a:r>
            <a:br>
              <a:rPr lang="en-US" sz="1800" dirty="0"/>
            </a:br>
            <a:r>
              <a:rPr lang="en-US" sz="1650" i="1" dirty="0">
                <a:solidFill>
                  <a:srgbClr val="002060"/>
                </a:solidFill>
              </a:rPr>
              <a:t>(including </a:t>
            </a:r>
            <a:r>
              <a:rPr lang="en-US" sz="1650" b="1" i="1" dirty="0">
                <a:solidFill>
                  <a:srgbClr val="002060"/>
                </a:solidFill>
              </a:rPr>
              <a:t>Day Service providers </a:t>
            </a:r>
            <a:r>
              <a:rPr lang="en-US" sz="1650" i="1" dirty="0">
                <a:solidFill>
                  <a:srgbClr val="002060"/>
                </a:solidFill>
              </a:rPr>
              <a:t>(e.g. </a:t>
            </a:r>
            <a:r>
              <a:rPr lang="en-US" sz="1650" i="1" dirty="0" err="1">
                <a:solidFill>
                  <a:srgbClr val="002060"/>
                </a:solidFill>
              </a:rPr>
              <a:t>UpMo</a:t>
            </a:r>
            <a:r>
              <a:rPr lang="en-US" sz="1650" i="1" dirty="0">
                <a:solidFill>
                  <a:srgbClr val="002060"/>
                </a:solidFill>
              </a:rPr>
              <a:t>, </a:t>
            </a:r>
            <a:r>
              <a:rPr lang="en-US" sz="1650" i="1" dirty="0" err="1">
                <a:solidFill>
                  <a:srgbClr val="002060"/>
                </a:solidFill>
              </a:rPr>
              <a:t>Primecare</a:t>
            </a:r>
            <a:r>
              <a:rPr lang="en-US" sz="1650" i="1" dirty="0">
                <a:solidFill>
                  <a:srgbClr val="002060"/>
                </a:solidFill>
              </a:rPr>
              <a:t> </a:t>
            </a:r>
            <a:r>
              <a:rPr lang="en-US" sz="1650" i="1" dirty="0" err="1">
                <a:solidFill>
                  <a:srgbClr val="002060"/>
                </a:solidFill>
              </a:rPr>
              <a:t>etc</a:t>
            </a:r>
            <a:r>
              <a:rPr lang="en-US" sz="1650" b="1" i="1" dirty="0">
                <a:solidFill>
                  <a:srgbClr val="002060"/>
                </a:solidFill>
              </a:rPr>
              <a:t>), Further Education providers </a:t>
            </a:r>
            <a:r>
              <a:rPr lang="en-US" sz="1650" i="1" dirty="0">
                <a:solidFill>
                  <a:srgbClr val="002060"/>
                </a:solidFill>
              </a:rPr>
              <a:t>(e.g. Edinburgh College), </a:t>
            </a:r>
            <a:r>
              <a:rPr lang="en-US" sz="1650" b="1" i="1" dirty="0">
                <a:solidFill>
                  <a:srgbClr val="002060"/>
                </a:solidFill>
              </a:rPr>
              <a:t>Employability Service providers </a:t>
            </a:r>
            <a:r>
              <a:rPr lang="en-US" sz="1650" i="1" dirty="0">
                <a:solidFill>
                  <a:srgbClr val="002060"/>
                </a:solidFill>
              </a:rPr>
              <a:t>(e.g. </a:t>
            </a:r>
            <a:r>
              <a:rPr lang="en-US" sz="1650" i="1" dirty="0" err="1">
                <a:solidFill>
                  <a:srgbClr val="002060"/>
                </a:solidFill>
              </a:rPr>
              <a:t>Barnardos</a:t>
            </a:r>
            <a:r>
              <a:rPr lang="en-US" sz="1650" i="1" dirty="0">
                <a:solidFill>
                  <a:srgbClr val="002060"/>
                </a:solidFill>
              </a:rPr>
              <a:t>, Thistle YP etc.), </a:t>
            </a:r>
            <a:r>
              <a:rPr lang="en-US" sz="1650" b="1" i="1" dirty="0">
                <a:solidFill>
                  <a:srgbClr val="002060"/>
                </a:solidFill>
              </a:rPr>
              <a:t>Transition Support providers</a:t>
            </a:r>
            <a:r>
              <a:rPr lang="en-US" sz="1650" i="1" dirty="0">
                <a:solidFill>
                  <a:srgbClr val="002060"/>
                </a:solidFill>
              </a:rPr>
              <a:t> (e.g. </a:t>
            </a:r>
            <a:r>
              <a:rPr lang="en-US" sz="1650" i="1" dirty="0" err="1">
                <a:solidFill>
                  <a:srgbClr val="002060"/>
                </a:solidFill>
              </a:rPr>
              <a:t>Mindroom</a:t>
            </a:r>
            <a:r>
              <a:rPr lang="en-US" sz="1650" i="1" dirty="0">
                <a:solidFill>
                  <a:srgbClr val="002060"/>
                </a:solidFill>
              </a:rPr>
              <a:t> etc.)</a:t>
            </a:r>
            <a:br>
              <a:rPr lang="en-US" sz="1650" dirty="0">
                <a:solidFill>
                  <a:srgbClr val="002060"/>
                </a:solidFill>
              </a:rPr>
            </a:br>
            <a:br>
              <a:rPr lang="en-US" sz="1650" dirty="0">
                <a:solidFill>
                  <a:srgbClr val="002060"/>
                </a:solidFill>
              </a:rPr>
            </a:br>
            <a:r>
              <a:rPr lang="en-US" sz="2325" b="1" dirty="0">
                <a:solidFill>
                  <a:srgbClr val="FFC000"/>
                </a:solidFill>
              </a:rPr>
              <a:t>…to help </a:t>
            </a:r>
            <a:r>
              <a:rPr lang="en-US" sz="2325" b="1">
                <a:solidFill>
                  <a:srgbClr val="FFC000"/>
                </a:solidFill>
              </a:rPr>
              <a:t>achieve consistent and </a:t>
            </a:r>
            <a:r>
              <a:rPr lang="en-US" sz="2325" b="1" dirty="0">
                <a:solidFill>
                  <a:srgbClr val="FFC000"/>
                </a:solidFill>
              </a:rPr>
              <a:t>joined up practice </a:t>
            </a:r>
          </a:p>
        </p:txBody>
      </p:sp>
      <p:cxnSp>
        <p:nvCxnSpPr>
          <p:cNvPr id="15" name="Straight Connector 14">
            <a:extLst>
              <a:ext uri="{FF2B5EF4-FFF2-40B4-BE49-F238E27FC236}">
                <a16:creationId xmlns:a16="http://schemas.microsoft.com/office/drawing/2014/main" id="{7AA55BF2-380C-4942-8AB1-55A6A52A3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50992" y="2246898"/>
            <a:ext cx="0" cy="2427371"/>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4978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27" name="Freeform: Shape 26">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666998"/>
            <a:ext cx="1370729" cy="1032742"/>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29" name="Rectangle 28">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1" y="1173860"/>
            <a:ext cx="484026" cy="484026"/>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31" name="Rectangle 30">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2" y="1348605"/>
            <a:ext cx="515604" cy="51560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33" name="Freeform: Shape 32">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3" y="857250"/>
            <a:ext cx="2126518" cy="1110628"/>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dirty="0">
              <a:solidFill>
                <a:prstClr val="white"/>
              </a:solidFill>
              <a:latin typeface="Calibri" panose="020F0502020204030204"/>
            </a:endParaRPr>
          </a:p>
        </p:txBody>
      </p:sp>
      <p:sp>
        <p:nvSpPr>
          <p:cNvPr id="35" name="Isosceles Triangle 34">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5443876"/>
            <a:ext cx="1120885" cy="556874"/>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37" name="Isosceles Triangle 36">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1" y="5697108"/>
            <a:ext cx="611177" cy="303643"/>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9CFAEE63-351A-491D-B079-DBC2782F6900}"/>
              </a:ext>
            </a:extLst>
          </p:cNvPr>
          <p:cNvSpPr>
            <a:spLocks noGrp="1"/>
          </p:cNvSpPr>
          <p:nvPr>
            <p:ph type="title"/>
          </p:nvPr>
        </p:nvSpPr>
        <p:spPr>
          <a:xfrm>
            <a:off x="476251" y="1337867"/>
            <a:ext cx="2563994" cy="4187361"/>
          </a:xfrm>
        </p:spPr>
        <p:txBody>
          <a:bodyPr anchor="ctr">
            <a:normAutofit/>
          </a:bodyPr>
          <a:lstStyle/>
          <a:p>
            <a:pPr algn="ctr"/>
            <a:r>
              <a:rPr lang="en-GB" sz="4050" b="1" dirty="0">
                <a:solidFill>
                  <a:srgbClr val="002060"/>
                </a:solidFill>
              </a:rPr>
              <a:t>Current notable work</a:t>
            </a:r>
          </a:p>
        </p:txBody>
      </p:sp>
      <p:graphicFrame>
        <p:nvGraphicFramePr>
          <p:cNvPr id="16" name="Content Placeholder 2">
            <a:extLst>
              <a:ext uri="{FF2B5EF4-FFF2-40B4-BE49-F238E27FC236}">
                <a16:creationId xmlns:a16="http://schemas.microsoft.com/office/drawing/2014/main" id="{1091C8FB-4103-7D3F-7CAD-72DDE0E3FCF3}"/>
              </a:ext>
            </a:extLst>
          </p:cNvPr>
          <p:cNvGraphicFramePr>
            <a:graphicFrameLocks noGrp="1"/>
          </p:cNvGraphicFramePr>
          <p:nvPr>
            <p:ph idx="1"/>
          </p:nvPr>
        </p:nvGraphicFramePr>
        <p:xfrm>
          <a:off x="3486014" y="1337867"/>
          <a:ext cx="5175384" cy="41521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8661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DC3F8BB5-0A66-DD52-F59A-246788BB20C4}"/>
              </a:ext>
            </a:extLst>
          </p:cNvPr>
          <p:cNvSpPr>
            <a:spLocks noGrp="1"/>
          </p:cNvSpPr>
          <p:nvPr>
            <p:ph type="title"/>
          </p:nvPr>
        </p:nvSpPr>
        <p:spPr>
          <a:xfrm>
            <a:off x="479161" y="1200150"/>
            <a:ext cx="8182230" cy="1026461"/>
          </a:xfrm>
        </p:spPr>
        <p:txBody>
          <a:bodyPr vert="horz" lIns="68580" tIns="34290" rIns="68580" bIns="34290" rtlCol="0" anchor="ctr">
            <a:normAutofit/>
          </a:bodyPr>
          <a:lstStyle/>
          <a:p>
            <a:pPr algn="ctr"/>
            <a:r>
              <a:rPr lang="en-US" sz="4950"/>
              <a:t>Notable Webpages</a:t>
            </a:r>
          </a:p>
        </p:txBody>
      </p:sp>
      <p:sp>
        <p:nvSpPr>
          <p:cNvPr id="3" name="Content Placeholder 2">
            <a:extLst>
              <a:ext uri="{FF2B5EF4-FFF2-40B4-BE49-F238E27FC236}">
                <a16:creationId xmlns:a16="http://schemas.microsoft.com/office/drawing/2014/main" id="{B0E92446-310E-F873-41A4-7F3DEEE77C82}"/>
              </a:ext>
            </a:extLst>
          </p:cNvPr>
          <p:cNvSpPr>
            <a:spLocks noGrp="1"/>
          </p:cNvSpPr>
          <p:nvPr>
            <p:ph idx="1"/>
          </p:nvPr>
        </p:nvSpPr>
        <p:spPr>
          <a:xfrm>
            <a:off x="479161" y="2299171"/>
            <a:ext cx="8182232" cy="414494"/>
          </a:xfrm>
        </p:spPr>
        <p:txBody>
          <a:bodyPr vert="horz" lIns="68580" tIns="34290" rIns="68580" bIns="34290" rtlCol="0" anchor="ctr">
            <a:normAutofit/>
          </a:bodyPr>
          <a:lstStyle/>
          <a:p>
            <a:pPr marL="0" indent="0">
              <a:buNone/>
            </a:pPr>
            <a:r>
              <a:rPr lang="en-US" sz="1800" dirty="0"/>
              <a:t>      Parent/Carer Guide to Transition                                         Compass Webtool</a:t>
            </a:r>
          </a:p>
        </p:txBody>
      </p:sp>
      <p:sp>
        <p:nvSpPr>
          <p:cNvPr id="14"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7560" y="2245262"/>
            <a:ext cx="2468880" cy="13716"/>
          </a:xfrm>
          <a:custGeom>
            <a:avLst/>
            <a:gdLst>
              <a:gd name="connsiteX0" fmla="*/ 0 w 2468880"/>
              <a:gd name="connsiteY0" fmla="*/ 0 h 13716"/>
              <a:gd name="connsiteX1" fmla="*/ 592531 w 2468880"/>
              <a:gd name="connsiteY1" fmla="*/ 0 h 13716"/>
              <a:gd name="connsiteX2" fmla="*/ 1160374 w 2468880"/>
              <a:gd name="connsiteY2" fmla="*/ 0 h 13716"/>
              <a:gd name="connsiteX3" fmla="*/ 1728216 w 2468880"/>
              <a:gd name="connsiteY3" fmla="*/ 0 h 13716"/>
              <a:gd name="connsiteX4" fmla="*/ 2468880 w 2468880"/>
              <a:gd name="connsiteY4" fmla="*/ 0 h 13716"/>
              <a:gd name="connsiteX5" fmla="*/ 2468880 w 2468880"/>
              <a:gd name="connsiteY5" fmla="*/ 13716 h 13716"/>
              <a:gd name="connsiteX6" fmla="*/ 1802282 w 2468880"/>
              <a:gd name="connsiteY6" fmla="*/ 13716 h 13716"/>
              <a:gd name="connsiteX7" fmla="*/ 1209751 w 2468880"/>
              <a:gd name="connsiteY7" fmla="*/ 13716 h 13716"/>
              <a:gd name="connsiteX8" fmla="*/ 641909 w 2468880"/>
              <a:gd name="connsiteY8" fmla="*/ 13716 h 13716"/>
              <a:gd name="connsiteX9" fmla="*/ 0 w 2468880"/>
              <a:gd name="connsiteY9" fmla="*/ 13716 h 13716"/>
              <a:gd name="connsiteX10" fmla="*/ 0 w 246888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8880" h="13716" fill="none" extrusionOk="0">
                <a:moveTo>
                  <a:pt x="0" y="0"/>
                </a:moveTo>
                <a:cubicBezTo>
                  <a:pt x="171523" y="-1510"/>
                  <a:pt x="416079" y="20036"/>
                  <a:pt x="592531" y="0"/>
                </a:cubicBezTo>
                <a:cubicBezTo>
                  <a:pt x="768983" y="-20036"/>
                  <a:pt x="878305" y="13110"/>
                  <a:pt x="1160374" y="0"/>
                </a:cubicBezTo>
                <a:cubicBezTo>
                  <a:pt x="1442443" y="-13110"/>
                  <a:pt x="1612108" y="24695"/>
                  <a:pt x="1728216" y="0"/>
                </a:cubicBezTo>
                <a:cubicBezTo>
                  <a:pt x="1844324" y="-24695"/>
                  <a:pt x="2271040" y="20667"/>
                  <a:pt x="2468880" y="0"/>
                </a:cubicBezTo>
                <a:cubicBezTo>
                  <a:pt x="2468530" y="5728"/>
                  <a:pt x="2468490" y="7624"/>
                  <a:pt x="2468880" y="13716"/>
                </a:cubicBezTo>
                <a:cubicBezTo>
                  <a:pt x="2229297" y="-19231"/>
                  <a:pt x="2066775" y="25681"/>
                  <a:pt x="1802282" y="13716"/>
                </a:cubicBezTo>
                <a:cubicBezTo>
                  <a:pt x="1537789" y="1751"/>
                  <a:pt x="1379930" y="17694"/>
                  <a:pt x="1209751" y="13716"/>
                </a:cubicBezTo>
                <a:cubicBezTo>
                  <a:pt x="1039572" y="9738"/>
                  <a:pt x="837025" y="8278"/>
                  <a:pt x="641909" y="13716"/>
                </a:cubicBezTo>
                <a:cubicBezTo>
                  <a:pt x="446793" y="19154"/>
                  <a:pt x="170561" y="13900"/>
                  <a:pt x="0" y="13716"/>
                </a:cubicBezTo>
                <a:cubicBezTo>
                  <a:pt x="-302" y="10335"/>
                  <a:pt x="417" y="4724"/>
                  <a:pt x="0" y="0"/>
                </a:cubicBezTo>
                <a:close/>
              </a:path>
              <a:path w="2468880" h="13716" stroke="0" extrusionOk="0">
                <a:moveTo>
                  <a:pt x="0" y="0"/>
                </a:moveTo>
                <a:cubicBezTo>
                  <a:pt x="190931" y="24910"/>
                  <a:pt x="333688" y="11559"/>
                  <a:pt x="567842" y="0"/>
                </a:cubicBezTo>
                <a:cubicBezTo>
                  <a:pt x="801996" y="-11559"/>
                  <a:pt x="939971" y="-5677"/>
                  <a:pt x="1234440" y="0"/>
                </a:cubicBezTo>
                <a:cubicBezTo>
                  <a:pt x="1528909" y="5677"/>
                  <a:pt x="1658539" y="5184"/>
                  <a:pt x="1777594" y="0"/>
                </a:cubicBezTo>
                <a:cubicBezTo>
                  <a:pt x="1896649" y="-5184"/>
                  <a:pt x="2186164" y="23915"/>
                  <a:pt x="2468880" y="0"/>
                </a:cubicBezTo>
                <a:cubicBezTo>
                  <a:pt x="2469409" y="5071"/>
                  <a:pt x="2469155" y="7437"/>
                  <a:pt x="2468880" y="13716"/>
                </a:cubicBezTo>
                <a:cubicBezTo>
                  <a:pt x="2271330" y="32027"/>
                  <a:pt x="2001027" y="26982"/>
                  <a:pt x="1876349" y="13716"/>
                </a:cubicBezTo>
                <a:cubicBezTo>
                  <a:pt x="1751671" y="450"/>
                  <a:pt x="1364652" y="10491"/>
                  <a:pt x="1209751" y="13716"/>
                </a:cubicBezTo>
                <a:cubicBezTo>
                  <a:pt x="1054850" y="16941"/>
                  <a:pt x="748438" y="15502"/>
                  <a:pt x="617220" y="13716"/>
                </a:cubicBezTo>
                <a:cubicBezTo>
                  <a:pt x="486002" y="11930"/>
                  <a:pt x="237432" y="22628"/>
                  <a:pt x="0" y="13716"/>
                </a:cubicBezTo>
                <a:cubicBezTo>
                  <a:pt x="198" y="8947"/>
                  <a:pt x="304" y="520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pic>
        <p:nvPicPr>
          <p:cNvPr id="5" name="Picture 4">
            <a:extLst>
              <a:ext uri="{FF2B5EF4-FFF2-40B4-BE49-F238E27FC236}">
                <a16:creationId xmlns:a16="http://schemas.microsoft.com/office/drawing/2014/main" id="{B003CAB4-1AF7-757D-F544-E7F6116781AC}"/>
              </a:ext>
            </a:extLst>
          </p:cNvPr>
          <p:cNvPicPr>
            <a:picLocks noChangeAspect="1"/>
          </p:cNvPicPr>
          <p:nvPr/>
        </p:nvPicPr>
        <p:blipFill rotWithShape="1">
          <a:blip r:embed="rId2"/>
          <a:srcRect l="43250" t="38222" r="43000" b="37333"/>
          <a:stretch/>
        </p:blipFill>
        <p:spPr>
          <a:xfrm>
            <a:off x="993299" y="2839212"/>
            <a:ext cx="2704276" cy="2704338"/>
          </a:xfrm>
          <a:prstGeom prst="rect">
            <a:avLst/>
          </a:prstGeom>
        </p:spPr>
      </p:pic>
      <p:pic>
        <p:nvPicPr>
          <p:cNvPr id="7" name="Picture 6">
            <a:extLst>
              <a:ext uri="{FF2B5EF4-FFF2-40B4-BE49-F238E27FC236}">
                <a16:creationId xmlns:a16="http://schemas.microsoft.com/office/drawing/2014/main" id="{0E5A16F4-63CD-23F1-E101-18AD294D5AC9}"/>
              </a:ext>
            </a:extLst>
          </p:cNvPr>
          <p:cNvPicPr>
            <a:picLocks noChangeAspect="1"/>
          </p:cNvPicPr>
          <p:nvPr/>
        </p:nvPicPr>
        <p:blipFill rotWithShape="1">
          <a:blip r:embed="rId3"/>
          <a:srcRect l="37083" t="51852" r="55417" b="34963"/>
          <a:stretch/>
        </p:blipFill>
        <p:spPr>
          <a:xfrm>
            <a:off x="5428894" y="2839212"/>
            <a:ext cx="2734768" cy="2704338"/>
          </a:xfrm>
          <a:prstGeom prst="rect">
            <a:avLst/>
          </a:prstGeom>
        </p:spPr>
      </p:pic>
    </p:spTree>
    <p:extLst>
      <p:ext uri="{BB962C8B-B14F-4D97-AF65-F5344CB8AC3E}">
        <p14:creationId xmlns:p14="http://schemas.microsoft.com/office/powerpoint/2010/main" val="157015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88EB6E95-9C89-4CFF-A598-F278D0DFB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Rectangle 45">
            <a:extLst>
              <a:ext uri="{FF2B5EF4-FFF2-40B4-BE49-F238E27FC236}">
                <a16:creationId xmlns:a16="http://schemas.microsoft.com/office/drawing/2014/main" id="{474CD0F4-EA2A-4E5D-AE73-1112C1CA2A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sp>
        <p:nvSpPr>
          <p:cNvPr id="5" name="Title 4">
            <a:extLst>
              <a:ext uri="{FF2B5EF4-FFF2-40B4-BE49-F238E27FC236}">
                <a16:creationId xmlns:a16="http://schemas.microsoft.com/office/drawing/2014/main" id="{A7BCE079-BB4C-E369-A8D3-BA3CD867F1F7}"/>
              </a:ext>
            </a:extLst>
          </p:cNvPr>
          <p:cNvSpPr>
            <a:spLocks noGrp="1"/>
          </p:cNvSpPr>
          <p:nvPr>
            <p:ph type="ctrTitle"/>
          </p:nvPr>
        </p:nvSpPr>
        <p:spPr>
          <a:xfrm>
            <a:off x="603504" y="1365402"/>
            <a:ext cx="4647293" cy="4871909"/>
          </a:xfrm>
        </p:spPr>
        <p:txBody>
          <a:bodyPr anchor="ctr">
            <a:normAutofit/>
          </a:bodyPr>
          <a:lstStyle/>
          <a:p>
            <a:pPr algn="l"/>
            <a:r>
              <a:rPr lang="en-GB" sz="4500" dirty="0">
                <a:solidFill>
                  <a:schemeClr val="tx2"/>
                </a:solidFill>
                <a:latin typeface="Abadi Extra Light" panose="020B0204020104020204" pitchFamily="34" charset="0"/>
              </a:rPr>
              <a:t>Careers Adviser</a:t>
            </a:r>
            <a:br>
              <a:rPr lang="en-GB" sz="4500" dirty="0">
                <a:solidFill>
                  <a:schemeClr val="tx2"/>
                </a:solidFill>
                <a:latin typeface="Abadi Extra Light" panose="020B0204020104020204" pitchFamily="34" charset="0"/>
              </a:rPr>
            </a:br>
            <a:br>
              <a:rPr lang="en-GB" sz="4500" dirty="0">
                <a:solidFill>
                  <a:schemeClr val="tx2"/>
                </a:solidFill>
                <a:latin typeface="Abadi Extra Light" panose="020B0204020104020204" pitchFamily="34" charset="0"/>
              </a:rPr>
            </a:br>
            <a:br>
              <a:rPr lang="en-GB" sz="4500" dirty="0">
                <a:solidFill>
                  <a:schemeClr val="tx2"/>
                </a:solidFill>
                <a:latin typeface="Abadi Extra Light" panose="020B0204020104020204" pitchFamily="34" charset="0"/>
              </a:rPr>
            </a:br>
            <a:br>
              <a:rPr lang="en-GB" sz="4500" dirty="0">
                <a:solidFill>
                  <a:schemeClr val="tx2"/>
                </a:solidFill>
                <a:latin typeface="Abadi Extra Light" panose="020B0204020104020204" pitchFamily="34" charset="0"/>
              </a:rPr>
            </a:br>
            <a:r>
              <a:rPr lang="en-GB" sz="4500" dirty="0">
                <a:solidFill>
                  <a:schemeClr val="tx2"/>
                </a:solidFill>
                <a:latin typeface="Abadi Extra Light" panose="020B0204020104020204" pitchFamily="34" charset="0"/>
              </a:rPr>
              <a:t>Skills Development Scotland</a:t>
            </a:r>
          </a:p>
        </p:txBody>
      </p:sp>
      <p:sp>
        <p:nvSpPr>
          <p:cNvPr id="6" name="Subtitle 5">
            <a:extLst>
              <a:ext uri="{FF2B5EF4-FFF2-40B4-BE49-F238E27FC236}">
                <a16:creationId xmlns:a16="http://schemas.microsoft.com/office/drawing/2014/main" id="{645FC2B1-1EDB-A309-39B7-14CFA4DAB06F}"/>
              </a:ext>
            </a:extLst>
          </p:cNvPr>
          <p:cNvSpPr>
            <a:spLocks noGrp="1"/>
          </p:cNvSpPr>
          <p:nvPr>
            <p:ph type="subTitle" idx="1"/>
          </p:nvPr>
        </p:nvSpPr>
        <p:spPr>
          <a:xfrm>
            <a:off x="6354366" y="1200627"/>
            <a:ext cx="2342072" cy="4456747"/>
          </a:xfrm>
        </p:spPr>
        <p:txBody>
          <a:bodyPr anchor="ctr">
            <a:normAutofit/>
          </a:bodyPr>
          <a:lstStyle/>
          <a:p>
            <a:pPr algn="l"/>
            <a:r>
              <a:rPr lang="en-GB" sz="4000" dirty="0">
                <a:solidFill>
                  <a:schemeClr val="tx2"/>
                </a:solidFill>
                <a:latin typeface="Abadi Extra Light" panose="020B0204020104020204" pitchFamily="34" charset="0"/>
              </a:rPr>
              <a:t>Paula Jack</a:t>
            </a:r>
          </a:p>
        </p:txBody>
      </p:sp>
      <p:grpSp>
        <p:nvGrpSpPr>
          <p:cNvPr id="48" name="Group 47">
            <a:extLst>
              <a:ext uri="{FF2B5EF4-FFF2-40B4-BE49-F238E27FC236}">
                <a16:creationId xmlns:a16="http://schemas.microsoft.com/office/drawing/2014/main" id="{A1EDC8FC-C3D1-4FE4-8E66-29767478DB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00351" y="0"/>
            <a:ext cx="3243649" cy="2641149"/>
            <a:chOff x="6867015" y="-1"/>
            <a:chExt cx="5324985" cy="3251912"/>
          </a:xfrm>
          <a:solidFill>
            <a:schemeClr val="accent5">
              <a:alpha val="10000"/>
            </a:schemeClr>
          </a:solidFill>
        </p:grpSpPr>
        <p:sp>
          <p:nvSpPr>
            <p:cNvPr id="49" name="Freeform: Shape 48">
              <a:extLst>
                <a:ext uri="{FF2B5EF4-FFF2-40B4-BE49-F238E27FC236}">
                  <a16:creationId xmlns:a16="http://schemas.microsoft.com/office/drawing/2014/main" id="{51638344-E7F0-4958-8208-ADCB822569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Freeform: Shape 49">
              <a:extLst>
                <a:ext uri="{FF2B5EF4-FFF2-40B4-BE49-F238E27FC236}">
                  <a16:creationId xmlns:a16="http://schemas.microsoft.com/office/drawing/2014/main" id="{4E1970FB-4D97-4834-84EC-E48B27CC19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Freeform: Shape 50">
              <a:extLst>
                <a:ext uri="{FF2B5EF4-FFF2-40B4-BE49-F238E27FC236}">
                  <a16:creationId xmlns:a16="http://schemas.microsoft.com/office/drawing/2014/main" id="{CEA7D5D6-1774-4826-A365-56CA591C9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Freeform: Shape 51">
              <a:extLst>
                <a:ext uri="{FF2B5EF4-FFF2-40B4-BE49-F238E27FC236}">
                  <a16:creationId xmlns:a16="http://schemas.microsoft.com/office/drawing/2014/main" id="{C9CE5CDD-EDFB-416F-889C-A7DB46AA9A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54" name="Group 53">
            <a:extLst>
              <a:ext uri="{FF2B5EF4-FFF2-40B4-BE49-F238E27FC236}">
                <a16:creationId xmlns:a16="http://schemas.microsoft.com/office/drawing/2014/main" id="{1BC136B2-4D8D-4561-95D5-56167F4116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114799"/>
            <a:ext cx="2741793" cy="2743201"/>
            <a:chOff x="-305" y="-1"/>
            <a:chExt cx="3832880" cy="2876136"/>
          </a:xfrm>
        </p:grpSpPr>
        <p:sp>
          <p:nvSpPr>
            <p:cNvPr id="55" name="Freeform: Shape 54">
              <a:extLst>
                <a:ext uri="{FF2B5EF4-FFF2-40B4-BE49-F238E27FC236}">
                  <a16:creationId xmlns:a16="http://schemas.microsoft.com/office/drawing/2014/main" id="{2C3B060E-7597-4B31-9EBE-16DBC974C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6" name="Freeform: Shape 55">
              <a:extLst>
                <a:ext uri="{FF2B5EF4-FFF2-40B4-BE49-F238E27FC236}">
                  <a16:creationId xmlns:a16="http://schemas.microsoft.com/office/drawing/2014/main" id="{937A35E4-8449-4A65-9CFF-F87916203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Freeform: Shape 56">
              <a:extLst>
                <a:ext uri="{FF2B5EF4-FFF2-40B4-BE49-F238E27FC236}">
                  <a16:creationId xmlns:a16="http://schemas.microsoft.com/office/drawing/2014/main" id="{25774B36-1747-45AE-82C4-C5BA90C518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Freeform: Shape 57">
              <a:extLst>
                <a:ext uri="{FF2B5EF4-FFF2-40B4-BE49-F238E27FC236}">
                  <a16:creationId xmlns:a16="http://schemas.microsoft.com/office/drawing/2014/main" id="{0022F94E-D4FB-4369-A3EE-7D82330BA4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1026" name="Picture 2" descr="Skills Development Scotland – Cyber Scotland">
            <a:extLst>
              <a:ext uri="{FF2B5EF4-FFF2-40B4-BE49-F238E27FC236}">
                <a16:creationId xmlns:a16="http://schemas.microsoft.com/office/drawing/2014/main" id="{84107609-6497-0BF2-08C6-BB7A52D7A8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442339"/>
            <a:ext cx="3219592" cy="2088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42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400"/>
                                        <p:tgtEl>
                                          <p:spTgt spid="6">
                                            <p:txEl>
                                              <p:pRg st="0" end="0"/>
                                            </p:txEl>
                                          </p:spTgt>
                                        </p:tgtEl>
                                      </p:cBhvr>
                                    </p:animEffect>
                                  </p:childTnLst>
                                </p:cTn>
                              </p:par>
                              <p:par>
                                <p:cTn id="8" presetID="10" presetClass="entr" presetSubtype="0" fill="hold" grpId="0" nodeType="withEffect">
                                  <p:stCondLst>
                                    <p:cond delay="500"/>
                                  </p:stCondLst>
                                  <p:iterate type="lt">
                                    <p:tmPct val="10000"/>
                                  </p:iterate>
                                  <p:childTnLst>
                                    <p:set>
                                      <p:cBhvr>
                                        <p:cTn id="9" dur="1" fill="hold">
                                          <p:stCondLst>
                                            <p:cond delay="0"/>
                                          </p:stCondLst>
                                        </p:cTn>
                                        <p:tgtEl>
                                          <p:spTgt spid="5"/>
                                        </p:tgtEl>
                                        <p:attrNameLst>
                                          <p:attrName>style.visibility</p:attrName>
                                        </p:attrNameLst>
                                      </p:cBhvr>
                                      <p:to>
                                        <p:strVal val="visible"/>
                                      </p:to>
                                    </p:set>
                                    <p:animEffect transition="in" filter="fade">
                                      <p:cBhvr>
                                        <p:cTn id="10"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6A038-8827-4831-9208-6796971A9174}"/>
              </a:ext>
            </a:extLst>
          </p:cNvPr>
          <p:cNvSpPr>
            <a:spLocks noGrp="1"/>
          </p:cNvSpPr>
          <p:nvPr>
            <p:ph type="title"/>
          </p:nvPr>
        </p:nvSpPr>
        <p:spPr/>
        <p:txBody>
          <a:bodyPr/>
          <a:lstStyle/>
          <a:p>
            <a:r>
              <a:rPr lang="en-GB" b="1" dirty="0">
                <a:latin typeface="Abadi Extra Light" panose="020B0204020104020204" pitchFamily="34" charset="0"/>
              </a:rPr>
              <a:t>My Role at </a:t>
            </a:r>
            <a:r>
              <a:rPr lang="en-GB" b="1" dirty="0" err="1">
                <a:latin typeface="Abadi Extra Light" panose="020B0204020104020204" pitchFamily="34" charset="0"/>
              </a:rPr>
              <a:t>Pilrig</a:t>
            </a:r>
            <a:r>
              <a:rPr lang="en-GB" b="1" dirty="0">
                <a:latin typeface="Abadi Extra Light" panose="020B0204020104020204" pitchFamily="34" charset="0"/>
              </a:rPr>
              <a:t> Park School</a:t>
            </a:r>
          </a:p>
        </p:txBody>
      </p:sp>
      <p:sp>
        <p:nvSpPr>
          <p:cNvPr id="3" name="Content Placeholder 2">
            <a:extLst>
              <a:ext uri="{FF2B5EF4-FFF2-40B4-BE49-F238E27FC236}">
                <a16:creationId xmlns:a16="http://schemas.microsoft.com/office/drawing/2014/main" id="{9A83385A-D5E8-41BE-8A2F-9D0660EB635D}"/>
              </a:ext>
            </a:extLst>
          </p:cNvPr>
          <p:cNvSpPr>
            <a:spLocks noGrp="1"/>
          </p:cNvSpPr>
          <p:nvPr>
            <p:ph sz="half" idx="1"/>
          </p:nvPr>
        </p:nvSpPr>
        <p:spPr/>
        <p:txBody>
          <a:bodyPr>
            <a:normAutofit/>
          </a:bodyPr>
          <a:lstStyle/>
          <a:p>
            <a:r>
              <a:rPr lang="en-GB" sz="4400" dirty="0">
                <a:latin typeface="Abadi Extra Light" panose="020B0204020104020204" pitchFamily="34" charset="0"/>
                <a:cs typeface="AngsanaUPC" panose="020B0502040204020203" pitchFamily="18" charset="-34"/>
              </a:rPr>
              <a:t>Careers Support offered to pupils at </a:t>
            </a:r>
            <a:r>
              <a:rPr lang="en-GB" sz="4400" dirty="0" err="1">
                <a:latin typeface="Abadi Extra Light" panose="020B0204020104020204" pitchFamily="34" charset="0"/>
                <a:cs typeface="AngsanaUPC" panose="020B0502040204020203" pitchFamily="18" charset="-34"/>
              </a:rPr>
              <a:t>Pilrig</a:t>
            </a:r>
            <a:r>
              <a:rPr lang="en-GB" sz="4400" dirty="0">
                <a:latin typeface="Abadi Extra Light" panose="020B0204020104020204" pitchFamily="34" charset="0"/>
                <a:cs typeface="AngsanaUPC" panose="020B0502040204020203" pitchFamily="18" charset="-34"/>
              </a:rPr>
              <a:t> Park school</a:t>
            </a:r>
          </a:p>
        </p:txBody>
      </p:sp>
      <p:graphicFrame>
        <p:nvGraphicFramePr>
          <p:cNvPr id="6" name="Content Placeholder 3">
            <a:extLst>
              <a:ext uri="{FF2B5EF4-FFF2-40B4-BE49-F238E27FC236}">
                <a16:creationId xmlns:a16="http://schemas.microsoft.com/office/drawing/2014/main" id="{7F7D7374-D34A-0334-10C0-48E412C67788}"/>
              </a:ext>
            </a:extLst>
          </p:cNvPr>
          <p:cNvGraphicFramePr>
            <a:graphicFrameLocks noGrp="1"/>
          </p:cNvGraphicFramePr>
          <p:nvPr>
            <p:ph sz="half" idx="2"/>
          </p:nvPr>
        </p:nvGraphicFramePr>
        <p:xfrm>
          <a:off x="4648200" y="1600200"/>
          <a:ext cx="4038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8100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BFA35A-5DC7-414F-B597-9BACAD245978}"/>
              </a:ext>
            </a:extLst>
          </p:cNvPr>
          <p:cNvSpPr/>
          <p:nvPr/>
        </p:nvSpPr>
        <p:spPr>
          <a:xfrm>
            <a:off x="0" y="216024"/>
            <a:ext cx="9144000" cy="908720"/>
          </a:xfrm>
          <a:prstGeom prst="rect">
            <a:avLst/>
          </a:prstGeom>
          <a:solidFill>
            <a:srgbClr val="009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id="{6399E99D-1D6C-4107-9AC5-07EADC197205}"/>
              </a:ext>
            </a:extLst>
          </p:cNvPr>
          <p:cNvSpPr txBox="1"/>
          <p:nvPr/>
        </p:nvSpPr>
        <p:spPr>
          <a:xfrm>
            <a:off x="251520" y="334397"/>
            <a:ext cx="5622052"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Career Management Skills</a:t>
            </a:r>
          </a:p>
        </p:txBody>
      </p:sp>
      <p:pic>
        <p:nvPicPr>
          <p:cNvPr id="5" name="Picture 4">
            <a:extLst>
              <a:ext uri="{FF2B5EF4-FFF2-40B4-BE49-F238E27FC236}">
                <a16:creationId xmlns:a16="http://schemas.microsoft.com/office/drawing/2014/main" id="{23C23DC8-FAD1-DF4B-9E5C-72C0471088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51919" y="3764545"/>
            <a:ext cx="2472767" cy="2472767"/>
          </a:xfrm>
          <a:prstGeom prst="rect">
            <a:avLst/>
          </a:prstGeom>
        </p:spPr>
      </p:pic>
      <p:pic>
        <p:nvPicPr>
          <p:cNvPr id="11" name="Picture 10">
            <a:extLst>
              <a:ext uri="{FF2B5EF4-FFF2-40B4-BE49-F238E27FC236}">
                <a16:creationId xmlns:a16="http://schemas.microsoft.com/office/drawing/2014/main" id="{75EC61B9-B332-8044-B188-E0136AC299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4867" y="1337740"/>
            <a:ext cx="2457362" cy="2457362"/>
          </a:xfrm>
          <a:prstGeom prst="rect">
            <a:avLst/>
          </a:prstGeom>
        </p:spPr>
      </p:pic>
      <p:pic>
        <p:nvPicPr>
          <p:cNvPr id="18" name="Picture 17">
            <a:extLst>
              <a:ext uri="{FF2B5EF4-FFF2-40B4-BE49-F238E27FC236}">
                <a16:creationId xmlns:a16="http://schemas.microsoft.com/office/drawing/2014/main" id="{2729C298-E6F0-CF4A-BCDB-99CB3BB9E6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45508" y="3374969"/>
            <a:ext cx="2422440" cy="2422440"/>
          </a:xfrm>
          <a:prstGeom prst="rect">
            <a:avLst/>
          </a:prstGeom>
        </p:spPr>
      </p:pic>
      <p:pic>
        <p:nvPicPr>
          <p:cNvPr id="17" name="Picture 16">
            <a:extLst>
              <a:ext uri="{FF2B5EF4-FFF2-40B4-BE49-F238E27FC236}">
                <a16:creationId xmlns:a16="http://schemas.microsoft.com/office/drawing/2014/main" id="{986C34C1-E8A0-0746-B07B-876581CFB3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77111" y="1758084"/>
            <a:ext cx="2472556" cy="24725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51396B-59CF-4548-8FE9-4C41D4428B88}"/>
              </a:ext>
            </a:extLst>
          </p:cNvPr>
          <p:cNvSpPr>
            <a:spLocks noGrp="1"/>
          </p:cNvSpPr>
          <p:nvPr>
            <p:ph idx="1"/>
          </p:nvPr>
        </p:nvSpPr>
        <p:spPr>
          <a:xfrm>
            <a:off x="457200" y="980728"/>
            <a:ext cx="8229600" cy="4525963"/>
          </a:xfrm>
        </p:spPr>
        <p:txBody>
          <a:bodyPr/>
          <a:lstStyle/>
          <a:p>
            <a:r>
              <a:rPr lang="en-GB" dirty="0"/>
              <a:t>Steven Craig</a:t>
            </a:r>
          </a:p>
          <a:p>
            <a:pPr marL="0" indent="0">
              <a:buNone/>
            </a:pPr>
            <a:r>
              <a:rPr lang="en-GB" dirty="0"/>
              <a:t> </a:t>
            </a:r>
          </a:p>
        </p:txBody>
      </p:sp>
      <p:pic>
        <p:nvPicPr>
          <p:cNvPr id="9218" name="Picture 2" descr="Welcome to Edinburgh College | Edinburgh College">
            <a:extLst>
              <a:ext uri="{FF2B5EF4-FFF2-40B4-BE49-F238E27FC236}">
                <a16:creationId xmlns:a16="http://schemas.microsoft.com/office/drawing/2014/main" id="{09B8FCE6-3CBA-46B2-93B2-54BC36C57A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394" y="2276872"/>
            <a:ext cx="7173212" cy="3378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700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80214E3-7A33-4CBA-A04D-C7F8AC2BB2E4}"/>
              </a:ext>
            </a:extLst>
          </p:cNvPr>
          <p:cNvSpPr txBox="1">
            <a:spLocks/>
          </p:cNvSpPr>
          <p:nvPr/>
        </p:nvSpPr>
        <p:spPr>
          <a:xfrm>
            <a:off x="340398" y="2158769"/>
            <a:ext cx="8036041" cy="1648589"/>
          </a:xfrm>
          <a:prstGeom prst="rect">
            <a:avLst/>
          </a:prstGeom>
          <a:noFill/>
          <a:ln>
            <a:noFill/>
          </a:ln>
        </p:spPr>
        <p:txBody>
          <a:bodyPr spcFirstLastPara="1" wrap="square" lIns="90000" tIns="91425" rIns="91425" bIns="91425" anchor="t" anchorCtr="0">
            <a:normAutofit fontScale="25000" lnSpcReduction="20000"/>
          </a:bodyPr>
          <a:lstStyle>
            <a:defPPr marR="0" lvl="0" algn="l" rtl="0">
              <a:lnSpc>
                <a:spcPct val="100000"/>
              </a:lnSpc>
              <a:spcBef>
                <a:spcPts val="0"/>
              </a:spcBef>
              <a:spcAft>
                <a:spcPts val="0"/>
              </a:spcAft>
            </a:defPPr>
            <a:lvl1pPr marL="457200" marR="0" lvl="0" indent="-355600" algn="l" rtl="0" eaLnBrk="1" hangingPunct="1">
              <a:lnSpc>
                <a:spcPct val="100000"/>
              </a:lnSpc>
              <a:spcBef>
                <a:spcPts val="0"/>
              </a:spcBef>
              <a:spcAft>
                <a:spcPts val="0"/>
              </a:spcAft>
              <a:buClr>
                <a:srgbClr val="434343"/>
              </a:buClr>
              <a:buSzPts val="2800"/>
              <a:buFont typeface="Arial"/>
              <a:buNone/>
              <a:defRPr lang="en-GB" sz="2800" b="0" i="0" u="none" strike="noStrike" cap="none">
                <a:solidFill>
                  <a:schemeClr val="tx1">
                    <a:lumMod val="85000"/>
                    <a:lumOff val="15000"/>
                  </a:schemeClr>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429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2pPr>
            <a:lvl3pPr marL="1371600" marR="0" lvl="2" indent="-3302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3pPr>
            <a:lvl4pPr marL="1828800" marR="0" lvl="3"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4pPr>
            <a:lvl5pPr marL="2286000" marR="0" lvl="4"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5pPr>
            <a:lvl6pPr marL="2743200" marR="0" lvl="5"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6pPr>
            <a:lvl7pPr marL="3200400" marR="0" lvl="6"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7pPr>
            <a:lvl8pPr marL="3657600" marR="0" lvl="7"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8pPr>
            <a:lvl9pPr marL="4114800" marR="0" lvl="8"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9pPr>
          </a:lstStyle>
          <a:p>
            <a:pPr marL="0" indent="0" algn="ctr">
              <a:lnSpc>
                <a:spcPct val="120000"/>
              </a:lnSpc>
              <a:spcAft>
                <a:spcPts val="800"/>
              </a:spcAft>
            </a:pPr>
            <a:r>
              <a:rPr lang="en-GB" sz="17600" dirty="0">
                <a:solidFill>
                  <a:srgbClr val="0B4C81"/>
                </a:solidFill>
              </a:rPr>
              <a:t>Steven Craig</a:t>
            </a:r>
          </a:p>
          <a:p>
            <a:pPr marL="0" indent="0" algn="ctr">
              <a:lnSpc>
                <a:spcPct val="120000"/>
              </a:lnSpc>
              <a:spcAft>
                <a:spcPts val="800"/>
              </a:spcAft>
            </a:pPr>
            <a:r>
              <a:rPr lang="en-GB" sz="12800" dirty="0">
                <a:solidFill>
                  <a:srgbClr val="0B4C81"/>
                </a:solidFill>
              </a:rPr>
              <a:t>Curriculum Team Manager (acting)</a:t>
            </a:r>
          </a:p>
          <a:p>
            <a:pPr marL="0" indent="0" algn="ctr">
              <a:lnSpc>
                <a:spcPct val="120000"/>
              </a:lnSpc>
              <a:spcAft>
                <a:spcPts val="800"/>
              </a:spcAft>
            </a:pPr>
            <a:r>
              <a:rPr lang="en-GB" sz="12800" dirty="0">
                <a:solidFill>
                  <a:srgbClr val="0B4C81"/>
                </a:solidFill>
              </a:rPr>
              <a:t>Routes into Education or Employment team</a:t>
            </a:r>
          </a:p>
          <a:p>
            <a:pPr marL="0" indent="0" algn="ctr">
              <a:lnSpc>
                <a:spcPct val="120000"/>
              </a:lnSpc>
              <a:spcAft>
                <a:spcPts val="800"/>
              </a:spcAft>
            </a:pPr>
            <a:r>
              <a:rPr lang="en-GB" sz="12800" dirty="0">
                <a:solidFill>
                  <a:srgbClr val="0B4C81"/>
                </a:solidFill>
              </a:rPr>
              <a:t>Milton Road campus</a:t>
            </a:r>
            <a:endParaRPr lang="en-GB" sz="9600" dirty="0">
              <a:solidFill>
                <a:srgbClr val="0B4C81"/>
              </a:solidFill>
            </a:endParaRPr>
          </a:p>
          <a:p>
            <a:pPr marL="0" indent="0"/>
            <a:endParaRPr lang="en-GB"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80214E3-7A33-4CBA-A04D-C7F8AC2BB2E4}"/>
              </a:ext>
            </a:extLst>
          </p:cNvPr>
          <p:cNvSpPr txBox="1">
            <a:spLocks/>
          </p:cNvSpPr>
          <p:nvPr/>
        </p:nvSpPr>
        <p:spPr>
          <a:xfrm>
            <a:off x="253628" y="1855696"/>
            <a:ext cx="8890372" cy="2583013"/>
          </a:xfrm>
          <a:prstGeom prst="rect">
            <a:avLst/>
          </a:prstGeom>
          <a:noFill/>
          <a:ln>
            <a:noFill/>
          </a:ln>
        </p:spPr>
        <p:txBody>
          <a:bodyPr spcFirstLastPara="1" wrap="square" lIns="90000" tIns="91425" rIns="91425" bIns="91425" anchor="t" anchorCtr="0">
            <a:noAutofit/>
          </a:bodyPr>
          <a:lstStyle>
            <a:defPPr marR="0" lvl="0" algn="l" rtl="0">
              <a:lnSpc>
                <a:spcPct val="100000"/>
              </a:lnSpc>
              <a:spcBef>
                <a:spcPts val="0"/>
              </a:spcBef>
              <a:spcAft>
                <a:spcPts val="0"/>
              </a:spcAft>
            </a:defPPr>
            <a:lvl1pPr marL="457200" marR="0" lvl="0" indent="-355600" algn="l" rtl="0" eaLnBrk="1" hangingPunct="1">
              <a:lnSpc>
                <a:spcPct val="100000"/>
              </a:lnSpc>
              <a:spcBef>
                <a:spcPts val="0"/>
              </a:spcBef>
              <a:spcAft>
                <a:spcPts val="0"/>
              </a:spcAft>
              <a:buClr>
                <a:srgbClr val="434343"/>
              </a:buClr>
              <a:buSzPts val="2800"/>
              <a:buFont typeface="Arial"/>
              <a:buNone/>
              <a:defRPr lang="en-GB" sz="2800" b="0" i="0" u="none" strike="noStrike" cap="none">
                <a:solidFill>
                  <a:schemeClr val="tx1">
                    <a:lumMod val="85000"/>
                    <a:lumOff val="15000"/>
                  </a:schemeClr>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429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2pPr>
            <a:lvl3pPr marL="1371600" marR="0" lvl="2" indent="-3302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3pPr>
            <a:lvl4pPr marL="1828800" marR="0" lvl="3"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4pPr>
            <a:lvl5pPr marL="2286000" marR="0" lvl="4"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5pPr>
            <a:lvl6pPr marL="2743200" marR="0" lvl="5"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6pPr>
            <a:lvl7pPr marL="3200400" marR="0" lvl="6"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7pPr>
            <a:lvl8pPr marL="3657600" marR="0" lvl="7"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8pPr>
            <a:lvl9pPr marL="4114800" marR="0" lvl="8"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9pPr>
          </a:lstStyle>
          <a:p>
            <a:pPr marL="342900" indent="-342900">
              <a:lnSpc>
                <a:spcPct val="150000"/>
              </a:lnSpc>
              <a:buFont typeface="Arial" panose="020B0604020202020204" pitchFamily="34" charset="0"/>
              <a:buChar char="•"/>
            </a:pPr>
            <a:r>
              <a:rPr lang="en-GB" sz="2300" dirty="0">
                <a:solidFill>
                  <a:srgbClr val="346AA6"/>
                </a:solidFill>
                <a:latin typeface="Lato Regular"/>
                <a:cs typeface="Lato Regular"/>
              </a:rPr>
              <a:t>Will usually have attended Special School provision, or had additional support for learning in mainstream school</a:t>
            </a:r>
          </a:p>
          <a:p>
            <a:pPr marL="342900" indent="-342900">
              <a:lnSpc>
                <a:spcPct val="150000"/>
              </a:lnSpc>
              <a:buFont typeface="Arial" panose="020B0604020202020204" pitchFamily="34" charset="0"/>
              <a:buChar char="•"/>
            </a:pPr>
            <a:r>
              <a:rPr lang="en-GB" sz="2300" dirty="0">
                <a:solidFill>
                  <a:srgbClr val="346AA6"/>
                </a:solidFill>
              </a:rPr>
              <a:t>Benefit from continuing to learn in a supported environment </a:t>
            </a:r>
          </a:p>
          <a:p>
            <a:pPr marL="342900" indent="-342900">
              <a:lnSpc>
                <a:spcPct val="150000"/>
              </a:lnSpc>
              <a:buFont typeface="Arial" panose="020B0604020202020204" pitchFamily="34" charset="0"/>
              <a:buChar char="•"/>
            </a:pPr>
            <a:r>
              <a:rPr lang="en-GB" sz="2300" dirty="0">
                <a:solidFill>
                  <a:srgbClr val="346AA6"/>
                </a:solidFill>
              </a:rPr>
              <a:t>Help transition to next phase of adult lives (e.g. until ready for mainstream course, employment or day-service provision)</a:t>
            </a:r>
          </a:p>
          <a:p>
            <a:pPr marL="342900" indent="-342900">
              <a:lnSpc>
                <a:spcPct val="150000"/>
              </a:lnSpc>
              <a:buFont typeface="Arial" panose="020B0604020202020204" pitchFamily="34" charset="0"/>
              <a:buChar char="•"/>
            </a:pPr>
            <a:r>
              <a:rPr lang="en-GB" sz="2300" dirty="0">
                <a:solidFill>
                  <a:srgbClr val="346AA6"/>
                </a:solidFill>
              </a:rPr>
              <a:t>Gain skills &amp; qualifications to become more confident, independent learners</a:t>
            </a:r>
          </a:p>
          <a:p>
            <a:pPr marL="0" indent="0"/>
            <a:endParaRPr lang="en-GB" sz="1600" dirty="0"/>
          </a:p>
        </p:txBody>
      </p:sp>
      <p:sp>
        <p:nvSpPr>
          <p:cNvPr id="4" name="Title 1">
            <a:extLst>
              <a:ext uri="{FF2B5EF4-FFF2-40B4-BE49-F238E27FC236}">
                <a16:creationId xmlns:a16="http://schemas.microsoft.com/office/drawing/2014/main" id="{375C066B-85A7-4647-9487-D6344FCCDC25}"/>
              </a:ext>
            </a:extLst>
          </p:cNvPr>
          <p:cNvSpPr txBox="1">
            <a:spLocks/>
          </p:cNvSpPr>
          <p:nvPr/>
        </p:nvSpPr>
        <p:spPr>
          <a:xfrm>
            <a:off x="179512" y="260648"/>
            <a:ext cx="7255131" cy="86724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b="0" i="0" kern="1200">
                <a:solidFill>
                  <a:srgbClr val="1A2B32"/>
                </a:solidFill>
                <a:latin typeface="Lato Bold"/>
                <a:ea typeface="+mj-ea"/>
                <a:cs typeface="Lato Bold"/>
              </a:defRPr>
            </a:lvl1pPr>
          </a:lstStyle>
          <a:p>
            <a:pPr algn="ctr">
              <a:defRPr/>
            </a:pPr>
            <a:r>
              <a:rPr lang="en-GB" sz="2700" b="1" dirty="0">
                <a:solidFill>
                  <a:schemeClr val="accent1">
                    <a:lumMod val="50000"/>
                    <a:lumOff val="50000"/>
                  </a:schemeClr>
                </a:solidFill>
              </a:rPr>
              <a:t>Courses for young adults with additional support needs</a:t>
            </a:r>
            <a:endParaRPr lang="en-GB" sz="2700" dirty="0">
              <a:solidFill>
                <a:schemeClr val="accent1">
                  <a:lumMod val="50000"/>
                  <a:lumOff val="50000"/>
                </a:schemeClr>
              </a:solidFill>
            </a:endParaRPr>
          </a:p>
        </p:txBody>
      </p:sp>
    </p:spTree>
    <p:extLst>
      <p:ext uri="{BB962C8B-B14F-4D97-AF65-F5344CB8AC3E}">
        <p14:creationId xmlns:p14="http://schemas.microsoft.com/office/powerpoint/2010/main" val="3466326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80214E3-7A33-4CBA-A04D-C7F8AC2BB2E4}"/>
              </a:ext>
            </a:extLst>
          </p:cNvPr>
          <p:cNvSpPr txBox="1">
            <a:spLocks/>
          </p:cNvSpPr>
          <p:nvPr/>
        </p:nvSpPr>
        <p:spPr>
          <a:xfrm>
            <a:off x="156850" y="2137494"/>
            <a:ext cx="8830300" cy="2583013"/>
          </a:xfrm>
          <a:prstGeom prst="rect">
            <a:avLst/>
          </a:prstGeom>
          <a:noFill/>
          <a:ln>
            <a:noFill/>
          </a:ln>
        </p:spPr>
        <p:txBody>
          <a:bodyPr spcFirstLastPara="1" wrap="square" lIns="90000" tIns="91425" rIns="91425" bIns="91425" anchor="t" anchorCtr="0">
            <a:noAutofit/>
          </a:bodyPr>
          <a:lstStyle>
            <a:defPPr marR="0" lvl="0" algn="l" rtl="0">
              <a:lnSpc>
                <a:spcPct val="100000"/>
              </a:lnSpc>
              <a:spcBef>
                <a:spcPts val="0"/>
              </a:spcBef>
              <a:spcAft>
                <a:spcPts val="0"/>
              </a:spcAft>
            </a:defPPr>
            <a:lvl1pPr marL="457200" marR="0" lvl="0" indent="-355600" algn="l" rtl="0" eaLnBrk="1" hangingPunct="1">
              <a:lnSpc>
                <a:spcPct val="100000"/>
              </a:lnSpc>
              <a:spcBef>
                <a:spcPts val="0"/>
              </a:spcBef>
              <a:spcAft>
                <a:spcPts val="0"/>
              </a:spcAft>
              <a:buClr>
                <a:srgbClr val="434343"/>
              </a:buClr>
              <a:buSzPts val="2800"/>
              <a:buFont typeface="Arial"/>
              <a:buNone/>
              <a:defRPr lang="en-GB" sz="2800" b="0" i="0" u="none" strike="noStrike" cap="none">
                <a:solidFill>
                  <a:schemeClr val="tx1">
                    <a:lumMod val="85000"/>
                    <a:lumOff val="15000"/>
                  </a:schemeClr>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429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2pPr>
            <a:lvl3pPr marL="1371600" marR="0" lvl="2" indent="-3302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3pPr>
            <a:lvl4pPr marL="1828800" marR="0" lvl="3"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4pPr>
            <a:lvl5pPr marL="2286000" marR="0" lvl="4"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5pPr>
            <a:lvl6pPr marL="2743200" marR="0" lvl="5"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6pPr>
            <a:lvl7pPr marL="3200400" marR="0" lvl="6"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7pPr>
            <a:lvl8pPr marL="3657600" marR="0" lvl="7"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8pPr>
            <a:lvl9pPr marL="4114800" marR="0" lvl="8"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9pPr>
          </a:lstStyle>
          <a:p>
            <a:pPr marL="342900" indent="-342900" defTabSz="457200">
              <a:lnSpc>
                <a:spcPct val="120000"/>
              </a:lnSpc>
              <a:spcBef>
                <a:spcPct val="20000"/>
              </a:spcBef>
              <a:spcAft>
                <a:spcPts val="800"/>
              </a:spcAft>
              <a:buClrTx/>
              <a:buSzTx/>
              <a:buFont typeface="Arial"/>
              <a:buChar char="•"/>
            </a:pPr>
            <a:r>
              <a:rPr lang="en-GB" sz="2000" b="1" dirty="0">
                <a:solidFill>
                  <a:srgbClr val="346AA6"/>
                </a:solidFill>
                <a:latin typeface="Lato Regular"/>
                <a:ea typeface="+mn-ea"/>
                <a:cs typeface="Lato Regular"/>
              </a:rPr>
              <a:t>Introduction to College </a:t>
            </a:r>
            <a:r>
              <a:rPr lang="en-GB" sz="2000" dirty="0">
                <a:solidFill>
                  <a:srgbClr val="346AA6"/>
                </a:solidFill>
                <a:latin typeface="Lato Regular"/>
                <a:ea typeface="+mn-ea"/>
                <a:cs typeface="Lato Regular"/>
              </a:rPr>
              <a:t>(Schools College Partnership) senior phase pupils (S4-S6)</a:t>
            </a:r>
          </a:p>
          <a:p>
            <a:pPr marL="342900" indent="-342900" defTabSz="457200">
              <a:lnSpc>
                <a:spcPct val="120000"/>
              </a:lnSpc>
              <a:spcBef>
                <a:spcPct val="20000"/>
              </a:spcBef>
              <a:spcAft>
                <a:spcPts val="800"/>
              </a:spcAft>
              <a:buClrTx/>
              <a:buSzTx/>
              <a:buFont typeface="Arial"/>
              <a:buChar char="•"/>
            </a:pPr>
            <a:r>
              <a:rPr lang="en-GB" sz="2000" b="1" dirty="0">
                <a:solidFill>
                  <a:srgbClr val="346AA6"/>
                </a:solidFill>
                <a:latin typeface="Lato Regular"/>
                <a:ea typeface="+mn-ea"/>
                <a:cs typeface="Lato Regular"/>
              </a:rPr>
              <a:t>Sighthill &amp; Milton Road </a:t>
            </a:r>
            <a:r>
              <a:rPr lang="en-GB" sz="2000" dirty="0">
                <a:solidFill>
                  <a:srgbClr val="346AA6"/>
                </a:solidFill>
                <a:latin typeface="Lato Regular"/>
                <a:ea typeface="+mn-ea"/>
                <a:cs typeface="Lato Regular"/>
              </a:rPr>
              <a:t>campuses, two mornings or afternoons per week</a:t>
            </a:r>
          </a:p>
          <a:p>
            <a:pPr marL="342900" indent="-342900" defTabSz="457200">
              <a:lnSpc>
                <a:spcPct val="120000"/>
              </a:lnSpc>
              <a:spcBef>
                <a:spcPct val="20000"/>
              </a:spcBef>
              <a:spcAft>
                <a:spcPts val="800"/>
              </a:spcAft>
              <a:buClrTx/>
              <a:buSzTx/>
              <a:buFont typeface="Arial"/>
              <a:buChar char="•"/>
            </a:pPr>
            <a:r>
              <a:rPr lang="en-GB" sz="2000" b="1" dirty="0">
                <a:solidFill>
                  <a:srgbClr val="346AA6"/>
                </a:solidFill>
                <a:latin typeface="Lato Regular"/>
                <a:ea typeface="+mn-ea"/>
                <a:cs typeface="Lato Regular"/>
              </a:rPr>
              <a:t>Positive transition experience</a:t>
            </a:r>
            <a:r>
              <a:rPr lang="en-GB" sz="2000" dirty="0">
                <a:solidFill>
                  <a:srgbClr val="346AA6"/>
                </a:solidFill>
                <a:latin typeface="Lato Regular"/>
                <a:ea typeface="+mn-ea"/>
                <a:cs typeface="Lato Regular"/>
              </a:rPr>
              <a:t>:</a:t>
            </a:r>
          </a:p>
          <a:p>
            <a:pPr marL="742950" lvl="1" indent="-285750" algn="l" defTabSz="457200">
              <a:spcBef>
                <a:spcPct val="20000"/>
              </a:spcBef>
              <a:spcAft>
                <a:spcPts val="800"/>
              </a:spcAft>
              <a:buClrTx/>
              <a:buSzTx/>
              <a:buFont typeface="Arial"/>
              <a:buChar char="–"/>
            </a:pPr>
            <a:r>
              <a:rPr lang="en-GB" sz="1800" dirty="0">
                <a:solidFill>
                  <a:srgbClr val="346AA6"/>
                </a:solidFill>
                <a:latin typeface="Lato Regular"/>
                <a:ea typeface="+mn-ea"/>
                <a:cs typeface="Lato Regular"/>
              </a:rPr>
              <a:t>pupils get to know us, the new surroundings, new classmates etc.</a:t>
            </a:r>
          </a:p>
          <a:p>
            <a:pPr marL="742950" lvl="1" indent="-285750" algn="l" defTabSz="457200">
              <a:spcBef>
                <a:spcPct val="20000"/>
              </a:spcBef>
              <a:spcAft>
                <a:spcPts val="800"/>
              </a:spcAft>
              <a:buClrTx/>
              <a:buSzTx/>
              <a:buFont typeface="Arial"/>
              <a:buChar char="–"/>
            </a:pPr>
            <a:r>
              <a:rPr lang="en-GB" sz="1800" dirty="0">
                <a:solidFill>
                  <a:srgbClr val="346AA6"/>
                </a:solidFill>
                <a:latin typeface="Lato Regular"/>
                <a:ea typeface="+mn-ea"/>
                <a:cs typeface="Lato Regular"/>
              </a:rPr>
              <a:t>and we get to know the pupils </a:t>
            </a:r>
            <a:r>
              <a:rPr lang="en-GB" sz="1800" dirty="0">
                <a:solidFill>
                  <a:srgbClr val="346AA6"/>
                </a:solidFill>
                <a:latin typeface="Lato Regular"/>
                <a:ea typeface="+mn-ea"/>
                <a:cs typeface="Lato Regular"/>
                <a:sym typeface="Wingdings" panose="05000000000000000000" pitchFamily="2" charset="2"/>
              </a:rPr>
              <a:t></a:t>
            </a:r>
            <a:endParaRPr lang="en-GB" sz="1800" dirty="0">
              <a:solidFill>
                <a:srgbClr val="346AA6"/>
              </a:solidFill>
              <a:latin typeface="Lato Regular"/>
              <a:ea typeface="+mn-ea"/>
              <a:cs typeface="Lato Regular"/>
            </a:endParaRPr>
          </a:p>
          <a:p>
            <a:pPr marL="742950" lvl="1" indent="-285750" algn="l" defTabSz="457200">
              <a:spcBef>
                <a:spcPct val="20000"/>
              </a:spcBef>
              <a:spcAft>
                <a:spcPts val="800"/>
              </a:spcAft>
              <a:buClrTx/>
              <a:buSzTx/>
              <a:buFont typeface="Arial"/>
              <a:buChar char="–"/>
            </a:pPr>
            <a:r>
              <a:rPr lang="en-GB" sz="1800" dirty="0">
                <a:solidFill>
                  <a:srgbClr val="346AA6"/>
                </a:solidFill>
                <a:latin typeface="Lato Regular"/>
                <a:ea typeface="+mn-ea"/>
                <a:cs typeface="Lato Regular"/>
              </a:rPr>
              <a:t>two versions: SCQF level 1/2 and SCQF level 3/4</a:t>
            </a:r>
          </a:p>
          <a:p>
            <a:pPr marL="0" indent="0"/>
            <a:endParaRPr lang="en-GB" sz="1600" dirty="0"/>
          </a:p>
        </p:txBody>
      </p:sp>
      <p:sp>
        <p:nvSpPr>
          <p:cNvPr id="4" name="Title 1">
            <a:extLst>
              <a:ext uri="{FF2B5EF4-FFF2-40B4-BE49-F238E27FC236}">
                <a16:creationId xmlns:a16="http://schemas.microsoft.com/office/drawing/2014/main" id="{375C066B-85A7-4647-9487-D6344FCCDC25}"/>
              </a:ext>
            </a:extLst>
          </p:cNvPr>
          <p:cNvSpPr txBox="1">
            <a:spLocks/>
          </p:cNvSpPr>
          <p:nvPr/>
        </p:nvSpPr>
        <p:spPr>
          <a:xfrm>
            <a:off x="156850" y="476672"/>
            <a:ext cx="7188386" cy="593588"/>
          </a:xfrm>
          <a:prstGeom prst="rect">
            <a:avLst/>
          </a:prstGeom>
        </p:spPr>
        <p:txBody>
          <a:bodyPr vert="horz" lIns="91440" tIns="45720" rIns="91440" bIns="45720" rtlCol="0" anchor="ctr">
            <a:normAutofit fontScale="97500"/>
          </a:bodyPr>
          <a:lstStyle>
            <a:lvl1pPr algn="l" defTabSz="457200" rtl="0" eaLnBrk="1" latinLnBrk="0" hangingPunct="1">
              <a:spcBef>
                <a:spcPct val="0"/>
              </a:spcBef>
              <a:buNone/>
              <a:defRPr sz="4400" b="0" i="0" kern="1200">
                <a:solidFill>
                  <a:srgbClr val="1A2B32"/>
                </a:solidFill>
                <a:latin typeface="Lato Bold"/>
                <a:ea typeface="+mj-ea"/>
                <a:cs typeface="Lato Bold"/>
              </a:defRPr>
            </a:lvl1pPr>
          </a:lstStyle>
          <a:p>
            <a:pPr lvl="0" algn="ctr">
              <a:buClrTx/>
            </a:pPr>
            <a:r>
              <a:rPr lang="en-GB" sz="3200" b="1" dirty="0">
                <a:solidFill>
                  <a:schemeClr val="accent1">
                    <a:lumMod val="50000"/>
                    <a:lumOff val="50000"/>
                  </a:schemeClr>
                </a:solidFill>
              </a:rPr>
              <a:t>At school: 18 week Transition courses</a:t>
            </a:r>
            <a:endParaRPr lang="en-GB" sz="2800" dirty="0">
              <a:solidFill>
                <a:schemeClr val="accent1">
                  <a:lumMod val="50000"/>
                  <a:lumOff val="50000"/>
                </a:schemeClr>
              </a:solidFill>
            </a:endParaRPr>
          </a:p>
        </p:txBody>
      </p:sp>
    </p:spTree>
    <p:extLst>
      <p:ext uri="{BB962C8B-B14F-4D97-AF65-F5344CB8AC3E}">
        <p14:creationId xmlns:p14="http://schemas.microsoft.com/office/powerpoint/2010/main" val="253867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5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5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5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5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5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25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80214E3-7A33-4CBA-A04D-C7F8AC2BB2E4}"/>
              </a:ext>
            </a:extLst>
          </p:cNvPr>
          <p:cNvSpPr txBox="1">
            <a:spLocks/>
          </p:cNvSpPr>
          <p:nvPr/>
        </p:nvSpPr>
        <p:spPr>
          <a:xfrm>
            <a:off x="1" y="1885115"/>
            <a:ext cx="8940429" cy="2381528"/>
          </a:xfrm>
          <a:prstGeom prst="rect">
            <a:avLst/>
          </a:prstGeom>
          <a:noFill/>
          <a:ln>
            <a:noFill/>
          </a:ln>
        </p:spPr>
        <p:txBody>
          <a:bodyPr spcFirstLastPara="1" wrap="square" lIns="90000" tIns="91425" rIns="91425" bIns="91425" anchor="t" anchorCtr="0">
            <a:noAutofit/>
          </a:bodyPr>
          <a:lstStyle>
            <a:defPPr marR="0" lvl="0" algn="l" rtl="0">
              <a:lnSpc>
                <a:spcPct val="100000"/>
              </a:lnSpc>
              <a:spcBef>
                <a:spcPts val="0"/>
              </a:spcBef>
              <a:spcAft>
                <a:spcPts val="0"/>
              </a:spcAft>
            </a:defPPr>
            <a:lvl1pPr marL="457200" marR="0" lvl="0" indent="-355600" algn="l" rtl="0" eaLnBrk="1" hangingPunct="1">
              <a:lnSpc>
                <a:spcPct val="100000"/>
              </a:lnSpc>
              <a:spcBef>
                <a:spcPts val="0"/>
              </a:spcBef>
              <a:spcAft>
                <a:spcPts val="0"/>
              </a:spcAft>
              <a:buClr>
                <a:srgbClr val="434343"/>
              </a:buClr>
              <a:buSzPts val="2800"/>
              <a:buFont typeface="Arial"/>
              <a:buNone/>
              <a:defRPr lang="en-GB" sz="2800" b="0" i="0" u="none" strike="noStrike" cap="none">
                <a:solidFill>
                  <a:schemeClr val="tx1">
                    <a:lumMod val="85000"/>
                    <a:lumOff val="15000"/>
                  </a:schemeClr>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429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2pPr>
            <a:lvl3pPr marL="1371600" marR="0" lvl="2" indent="-3302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3pPr>
            <a:lvl4pPr marL="1828800" marR="0" lvl="3"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4pPr>
            <a:lvl5pPr marL="2286000" marR="0" lvl="4"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5pPr>
            <a:lvl6pPr marL="2743200" marR="0" lvl="5"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6pPr>
            <a:lvl7pPr marL="3200400" marR="0" lvl="6"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7pPr>
            <a:lvl8pPr marL="3657600" marR="0" lvl="7"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8pPr>
            <a:lvl9pPr marL="4114800" marR="0" lvl="8"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9pPr>
          </a:lstStyle>
          <a:p>
            <a:pPr marL="342900" indent="-342900" defTabSz="457200">
              <a:lnSpc>
                <a:spcPct val="120000"/>
              </a:lnSpc>
              <a:spcBef>
                <a:spcPct val="20000"/>
              </a:spcBef>
              <a:spcAft>
                <a:spcPts val="800"/>
              </a:spcAft>
              <a:buClrTx/>
              <a:buSzTx/>
              <a:buFont typeface="Arial"/>
              <a:buChar char="•"/>
            </a:pPr>
            <a:r>
              <a:rPr lang="en-GB" sz="2200" dirty="0">
                <a:solidFill>
                  <a:srgbClr val="346AA6"/>
                </a:solidFill>
                <a:latin typeface="Lato Regular"/>
                <a:ea typeface="+mn-ea"/>
                <a:cs typeface="Lato Regular"/>
              </a:rPr>
              <a:t>Supported College Experience (SCQF Level 1)</a:t>
            </a:r>
          </a:p>
          <a:p>
            <a:pPr marL="342900" indent="-342900" defTabSz="457200">
              <a:lnSpc>
                <a:spcPct val="120000"/>
              </a:lnSpc>
              <a:spcBef>
                <a:spcPct val="20000"/>
              </a:spcBef>
              <a:spcAft>
                <a:spcPts val="800"/>
              </a:spcAft>
              <a:buClrTx/>
              <a:buSzTx/>
              <a:buFont typeface="Arial"/>
              <a:buChar char="•"/>
            </a:pPr>
            <a:r>
              <a:rPr lang="en-GB" sz="2200" dirty="0">
                <a:solidFill>
                  <a:srgbClr val="346AA6"/>
                </a:solidFill>
                <a:latin typeface="Lato Regular"/>
                <a:ea typeface="+mn-ea"/>
                <a:cs typeface="Lato Regular"/>
              </a:rPr>
              <a:t>Skills for Independence (SCQF Level 2)</a:t>
            </a:r>
          </a:p>
          <a:p>
            <a:pPr marL="342900" indent="-342900" defTabSz="457200">
              <a:lnSpc>
                <a:spcPct val="120000"/>
              </a:lnSpc>
              <a:spcBef>
                <a:spcPct val="20000"/>
              </a:spcBef>
              <a:spcAft>
                <a:spcPts val="800"/>
              </a:spcAft>
              <a:buClrTx/>
              <a:buSzTx/>
              <a:buFont typeface="Arial"/>
              <a:buChar char="•"/>
            </a:pPr>
            <a:r>
              <a:rPr lang="en-GB" sz="2200" dirty="0">
                <a:solidFill>
                  <a:srgbClr val="346AA6"/>
                </a:solidFill>
                <a:latin typeface="Lato Regular"/>
                <a:ea typeface="+mn-ea"/>
                <a:cs typeface="Lato Regular"/>
              </a:rPr>
              <a:t>Skills for College (SCQF Level 3)</a:t>
            </a:r>
          </a:p>
          <a:p>
            <a:pPr marL="342900" indent="-342900" defTabSz="457200">
              <a:lnSpc>
                <a:spcPct val="120000"/>
              </a:lnSpc>
              <a:spcBef>
                <a:spcPct val="20000"/>
              </a:spcBef>
              <a:spcAft>
                <a:spcPts val="800"/>
              </a:spcAft>
              <a:buClrTx/>
              <a:buSzTx/>
              <a:buFont typeface="Arial"/>
              <a:buChar char="•"/>
            </a:pPr>
            <a:r>
              <a:rPr lang="en-GB" sz="2200" dirty="0">
                <a:solidFill>
                  <a:srgbClr val="346AA6"/>
                </a:solidFill>
                <a:latin typeface="Lato Regular"/>
                <a:ea typeface="+mn-ea"/>
                <a:cs typeface="Lato Regular"/>
              </a:rPr>
              <a:t>Usually three days per week – 18hrs teaching</a:t>
            </a:r>
          </a:p>
          <a:p>
            <a:pPr marL="342900" indent="-342900" defTabSz="457200">
              <a:lnSpc>
                <a:spcPct val="120000"/>
              </a:lnSpc>
              <a:spcBef>
                <a:spcPct val="20000"/>
              </a:spcBef>
              <a:spcAft>
                <a:spcPts val="800"/>
              </a:spcAft>
              <a:buClrTx/>
              <a:buSzTx/>
              <a:buFont typeface="Arial"/>
              <a:buChar char="•"/>
            </a:pPr>
            <a:r>
              <a:rPr lang="en-GB" sz="2200" dirty="0">
                <a:solidFill>
                  <a:srgbClr val="346AA6"/>
                </a:solidFill>
                <a:latin typeface="Lato Regular"/>
                <a:ea typeface="+mn-ea"/>
                <a:cs typeface="Lato Regular"/>
              </a:rPr>
              <a:t>Supportive environment, with a range of subjects:</a:t>
            </a:r>
          </a:p>
          <a:p>
            <a:pPr marL="342900" defTabSz="457200">
              <a:spcBef>
                <a:spcPct val="20000"/>
              </a:spcBef>
              <a:spcAft>
                <a:spcPts val="800"/>
              </a:spcAft>
              <a:buClrTx/>
              <a:buSzTx/>
              <a:buFont typeface="Arial"/>
              <a:buChar char="•"/>
            </a:pPr>
            <a:r>
              <a:rPr lang="en-GB" sz="1600" dirty="0">
                <a:solidFill>
                  <a:srgbClr val="346AA6"/>
                </a:solidFill>
                <a:latin typeface="Lato Regular"/>
                <a:ea typeface="+mn-ea"/>
                <a:cs typeface="Lato Regular"/>
              </a:rPr>
              <a:t>L</a:t>
            </a:r>
            <a:r>
              <a:rPr lang="en-GB" sz="1600" dirty="0">
                <a:solidFill>
                  <a:srgbClr val="346AA6"/>
                </a:solidFill>
                <a:latin typeface="+mn-lt"/>
                <a:ea typeface="+mn-ea"/>
                <a:cs typeface="Lato Regular"/>
              </a:rPr>
              <a:t>iteracy, Digital Skills, Number skills (time, measuring, money etc.) Planning an Event, Health &amp; Wellbeing, Independent living skills, Personal Organisation; Environmental issues, John Muir award, Volunteering, Modern Studies</a:t>
            </a:r>
          </a:p>
          <a:p>
            <a:pPr marL="342900" indent="-342900" defTabSz="457200">
              <a:lnSpc>
                <a:spcPct val="120000"/>
              </a:lnSpc>
              <a:spcBef>
                <a:spcPct val="20000"/>
              </a:spcBef>
              <a:spcAft>
                <a:spcPts val="800"/>
              </a:spcAft>
              <a:buClrTx/>
              <a:buSzTx/>
              <a:buFont typeface="Arial"/>
              <a:buChar char="•"/>
            </a:pPr>
            <a:endParaRPr lang="en-GB" sz="2000" dirty="0">
              <a:solidFill>
                <a:srgbClr val="346AA6"/>
              </a:solidFill>
              <a:latin typeface="Lato Regular"/>
              <a:ea typeface="+mn-ea"/>
              <a:cs typeface="Lato Regular"/>
            </a:endParaRPr>
          </a:p>
          <a:p>
            <a:pPr marL="0" indent="0"/>
            <a:endParaRPr lang="en-GB" sz="1600" dirty="0"/>
          </a:p>
        </p:txBody>
      </p:sp>
      <p:sp>
        <p:nvSpPr>
          <p:cNvPr id="5" name="Title 1">
            <a:extLst>
              <a:ext uri="{FF2B5EF4-FFF2-40B4-BE49-F238E27FC236}">
                <a16:creationId xmlns:a16="http://schemas.microsoft.com/office/drawing/2014/main" id="{DAD2009C-4D5F-40C8-B911-6332E93A932B}"/>
              </a:ext>
            </a:extLst>
          </p:cNvPr>
          <p:cNvSpPr txBox="1">
            <a:spLocks/>
          </p:cNvSpPr>
          <p:nvPr/>
        </p:nvSpPr>
        <p:spPr>
          <a:xfrm>
            <a:off x="-108520" y="332656"/>
            <a:ext cx="7708992" cy="593588"/>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b="0" i="0" kern="1200">
                <a:solidFill>
                  <a:srgbClr val="1A2B32"/>
                </a:solidFill>
                <a:latin typeface="Lato Bold"/>
                <a:ea typeface="+mj-ea"/>
                <a:cs typeface="Lato Bold"/>
              </a:defRPr>
            </a:lvl1pPr>
          </a:lstStyle>
          <a:p>
            <a:pPr lvl="0" algn="ctr">
              <a:buClrTx/>
            </a:pPr>
            <a:r>
              <a:rPr lang="en-GB" sz="3200" b="1" dirty="0">
                <a:solidFill>
                  <a:schemeClr val="accent1">
                    <a:lumMod val="50000"/>
                    <a:lumOff val="50000"/>
                  </a:schemeClr>
                </a:solidFill>
              </a:rPr>
              <a:t>Post-school options: 36 week courses</a:t>
            </a:r>
            <a:endParaRPr lang="en-GB" sz="3200" dirty="0">
              <a:solidFill>
                <a:schemeClr val="accent1">
                  <a:lumMod val="50000"/>
                  <a:lumOff val="50000"/>
                </a:schemeClr>
              </a:solidFill>
            </a:endParaRPr>
          </a:p>
        </p:txBody>
      </p:sp>
    </p:spTree>
    <p:extLst>
      <p:ext uri="{BB962C8B-B14F-4D97-AF65-F5344CB8AC3E}">
        <p14:creationId xmlns:p14="http://schemas.microsoft.com/office/powerpoint/2010/main" val="439621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25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5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5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5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5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25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80214E3-7A33-4CBA-A04D-C7F8AC2BB2E4}"/>
              </a:ext>
            </a:extLst>
          </p:cNvPr>
          <p:cNvSpPr txBox="1">
            <a:spLocks/>
          </p:cNvSpPr>
          <p:nvPr/>
        </p:nvSpPr>
        <p:spPr>
          <a:xfrm>
            <a:off x="80093" y="2137494"/>
            <a:ext cx="8983814" cy="2583013"/>
          </a:xfrm>
          <a:prstGeom prst="rect">
            <a:avLst/>
          </a:prstGeom>
          <a:noFill/>
          <a:ln>
            <a:noFill/>
          </a:ln>
        </p:spPr>
        <p:txBody>
          <a:bodyPr spcFirstLastPara="1" wrap="square" lIns="90000" tIns="91425" rIns="91425" bIns="91425" anchor="t" anchorCtr="0">
            <a:noAutofit/>
          </a:bodyPr>
          <a:lstStyle>
            <a:defPPr marR="0" lvl="0" algn="l" rtl="0">
              <a:lnSpc>
                <a:spcPct val="100000"/>
              </a:lnSpc>
              <a:spcBef>
                <a:spcPts val="0"/>
              </a:spcBef>
              <a:spcAft>
                <a:spcPts val="0"/>
              </a:spcAft>
            </a:defPPr>
            <a:lvl1pPr marL="457200" marR="0" lvl="0" indent="-355600" algn="l" rtl="0" eaLnBrk="1" hangingPunct="1">
              <a:lnSpc>
                <a:spcPct val="100000"/>
              </a:lnSpc>
              <a:spcBef>
                <a:spcPts val="0"/>
              </a:spcBef>
              <a:spcAft>
                <a:spcPts val="0"/>
              </a:spcAft>
              <a:buClr>
                <a:srgbClr val="434343"/>
              </a:buClr>
              <a:buSzPts val="2800"/>
              <a:buFont typeface="Arial"/>
              <a:buNone/>
              <a:defRPr lang="en-GB" sz="2800" b="0" i="0" u="none" strike="noStrike" cap="none">
                <a:solidFill>
                  <a:schemeClr val="tx1">
                    <a:lumMod val="85000"/>
                    <a:lumOff val="15000"/>
                  </a:schemeClr>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429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2pPr>
            <a:lvl3pPr marL="1371600" marR="0" lvl="2" indent="-3302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3pPr>
            <a:lvl4pPr marL="1828800" marR="0" lvl="3"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4pPr>
            <a:lvl5pPr marL="2286000" marR="0" lvl="4"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5pPr>
            <a:lvl6pPr marL="2743200" marR="0" lvl="5"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6pPr>
            <a:lvl7pPr marL="3200400" marR="0" lvl="6"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7pPr>
            <a:lvl8pPr marL="3657600" marR="0" lvl="7"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8pPr>
            <a:lvl9pPr marL="4114800" marR="0" lvl="8"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9pPr>
          </a:lstStyle>
          <a:p>
            <a:pPr marL="342900" indent="-342900" defTabSz="457200">
              <a:lnSpc>
                <a:spcPct val="120000"/>
              </a:lnSpc>
              <a:spcBef>
                <a:spcPct val="20000"/>
              </a:spcBef>
              <a:spcAft>
                <a:spcPts val="800"/>
              </a:spcAft>
              <a:buClrTx/>
              <a:buSzTx/>
              <a:buFont typeface="Arial"/>
              <a:buChar char="•"/>
            </a:pPr>
            <a:r>
              <a:rPr lang="en-GB" sz="2000" dirty="0">
                <a:solidFill>
                  <a:srgbClr val="346AA6"/>
                </a:solidFill>
                <a:latin typeface="Lato Regular"/>
                <a:ea typeface="+mn-ea"/>
                <a:cs typeface="Lato Regular"/>
              </a:rPr>
              <a:t>Skills for Life &amp; Work (SCQF 4) – 18 weeks with work placement</a:t>
            </a:r>
          </a:p>
          <a:p>
            <a:pPr marL="342900" indent="-342900" defTabSz="457200">
              <a:lnSpc>
                <a:spcPct val="120000"/>
              </a:lnSpc>
              <a:spcBef>
                <a:spcPct val="20000"/>
              </a:spcBef>
              <a:spcAft>
                <a:spcPts val="800"/>
              </a:spcAft>
              <a:buClrTx/>
              <a:buSzTx/>
              <a:buFont typeface="Arial"/>
              <a:buChar char="•"/>
            </a:pPr>
            <a:r>
              <a:rPr lang="en-GB" sz="2000" dirty="0">
                <a:solidFill>
                  <a:srgbClr val="346AA6"/>
                </a:solidFill>
                <a:latin typeface="Lato Regular"/>
                <a:ea typeface="+mn-ea"/>
                <a:cs typeface="Lato Regular"/>
              </a:rPr>
              <a:t>Supported vocational courses (SCQF 3/4) – 18 weeks </a:t>
            </a:r>
            <a:r>
              <a:rPr lang="en-GB" sz="2000" dirty="0" err="1">
                <a:solidFill>
                  <a:srgbClr val="346AA6"/>
                </a:solidFill>
                <a:latin typeface="Lato Regular"/>
                <a:ea typeface="+mn-ea"/>
                <a:cs typeface="Lato Regular"/>
              </a:rPr>
              <a:t>inc</a:t>
            </a:r>
            <a:r>
              <a:rPr lang="en-GB" sz="2000" dirty="0">
                <a:solidFill>
                  <a:srgbClr val="346AA6"/>
                </a:solidFill>
                <a:latin typeface="Lato Regular"/>
                <a:ea typeface="+mn-ea"/>
                <a:cs typeface="Lato Regular"/>
              </a:rPr>
              <a:t>:</a:t>
            </a:r>
          </a:p>
          <a:p>
            <a:pPr marL="800100" lvl="1" algn="l" defTabSz="457200">
              <a:lnSpc>
                <a:spcPct val="120000"/>
              </a:lnSpc>
              <a:spcBef>
                <a:spcPct val="20000"/>
              </a:spcBef>
              <a:spcAft>
                <a:spcPts val="800"/>
              </a:spcAft>
              <a:buClrTx/>
              <a:buSzTx/>
              <a:buFont typeface="Arial"/>
              <a:buChar char="•"/>
            </a:pPr>
            <a:r>
              <a:rPr lang="en-GB" sz="2000" dirty="0">
                <a:solidFill>
                  <a:srgbClr val="346AA6"/>
                </a:solidFill>
                <a:latin typeface="Lato Regular"/>
                <a:ea typeface="+mn-ea"/>
                <a:cs typeface="Lato Regular"/>
              </a:rPr>
              <a:t>Intro to Computing &amp; Digital Media/Further Computing &amp; Digital Media</a:t>
            </a:r>
          </a:p>
          <a:p>
            <a:pPr marL="800100" lvl="1" algn="l" defTabSz="457200">
              <a:lnSpc>
                <a:spcPct val="120000"/>
              </a:lnSpc>
              <a:spcBef>
                <a:spcPct val="20000"/>
              </a:spcBef>
              <a:spcAft>
                <a:spcPts val="800"/>
              </a:spcAft>
              <a:buClrTx/>
              <a:buSzTx/>
              <a:buFont typeface="Arial"/>
              <a:buChar char="•"/>
            </a:pPr>
            <a:r>
              <a:rPr lang="en-GB" sz="2000" dirty="0">
                <a:solidFill>
                  <a:srgbClr val="346AA6"/>
                </a:solidFill>
                <a:latin typeface="Lato Regular"/>
                <a:ea typeface="+mn-ea"/>
                <a:cs typeface="Lato Regular"/>
              </a:rPr>
              <a:t>Routes into Care &amp; Social Science</a:t>
            </a:r>
          </a:p>
          <a:p>
            <a:pPr marL="342900" indent="-342900" defTabSz="457200">
              <a:lnSpc>
                <a:spcPct val="120000"/>
              </a:lnSpc>
              <a:spcBef>
                <a:spcPct val="20000"/>
              </a:spcBef>
              <a:spcAft>
                <a:spcPts val="800"/>
              </a:spcAft>
              <a:buClrTx/>
              <a:buSzTx/>
              <a:buFont typeface="Arial"/>
              <a:buChar char="•"/>
            </a:pPr>
            <a:r>
              <a:rPr lang="en-GB" sz="2000" dirty="0">
                <a:solidFill>
                  <a:srgbClr val="346AA6"/>
                </a:solidFill>
                <a:latin typeface="Lato Regular"/>
                <a:ea typeface="+mn-ea"/>
                <a:cs typeface="Lato Regular"/>
              </a:rPr>
              <a:t>The team is comprised of highly skilled professionals with many years experience working with young adults with ASN</a:t>
            </a:r>
          </a:p>
          <a:p>
            <a:pPr marL="342900" indent="-342900" defTabSz="457200">
              <a:lnSpc>
                <a:spcPct val="120000"/>
              </a:lnSpc>
              <a:spcBef>
                <a:spcPct val="20000"/>
              </a:spcBef>
              <a:spcAft>
                <a:spcPts val="800"/>
              </a:spcAft>
              <a:buClrTx/>
              <a:buSzTx/>
              <a:buFont typeface="Arial"/>
              <a:buChar char="•"/>
            </a:pPr>
            <a:endParaRPr lang="en-GB" sz="1800" dirty="0">
              <a:solidFill>
                <a:srgbClr val="346AA6"/>
              </a:solidFill>
              <a:latin typeface="Lato Regular"/>
              <a:ea typeface="+mn-ea"/>
              <a:cs typeface="Lato Regular"/>
            </a:endParaRPr>
          </a:p>
          <a:p>
            <a:pPr marL="0" indent="0"/>
            <a:endParaRPr lang="en-GB" sz="1600" dirty="0"/>
          </a:p>
        </p:txBody>
      </p:sp>
      <p:sp>
        <p:nvSpPr>
          <p:cNvPr id="4" name="Title 1">
            <a:extLst>
              <a:ext uri="{FF2B5EF4-FFF2-40B4-BE49-F238E27FC236}">
                <a16:creationId xmlns:a16="http://schemas.microsoft.com/office/drawing/2014/main" id="{375C066B-85A7-4647-9487-D6344FCCDC25}"/>
              </a:ext>
            </a:extLst>
          </p:cNvPr>
          <p:cNvSpPr txBox="1">
            <a:spLocks/>
          </p:cNvSpPr>
          <p:nvPr/>
        </p:nvSpPr>
        <p:spPr>
          <a:xfrm>
            <a:off x="539552" y="332656"/>
            <a:ext cx="6340840" cy="5760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b="0" i="0" kern="1200">
                <a:solidFill>
                  <a:srgbClr val="1A2B32"/>
                </a:solidFill>
                <a:latin typeface="Lato Bold"/>
                <a:ea typeface="+mj-ea"/>
                <a:cs typeface="Lato Bold"/>
              </a:defRPr>
            </a:lvl1pPr>
          </a:lstStyle>
          <a:p>
            <a:pPr lvl="0" algn="ctr">
              <a:buClrTx/>
            </a:pPr>
            <a:r>
              <a:rPr lang="en-GB" sz="3200" b="1" dirty="0">
                <a:solidFill>
                  <a:schemeClr val="accent1">
                    <a:lumMod val="50000"/>
                    <a:lumOff val="50000"/>
                  </a:schemeClr>
                </a:solidFill>
              </a:rPr>
              <a:t>Post-school options </a:t>
            </a:r>
            <a:r>
              <a:rPr lang="en-GB" sz="2200" b="1" dirty="0">
                <a:solidFill>
                  <a:schemeClr val="accent1">
                    <a:lumMod val="50000"/>
                    <a:lumOff val="50000"/>
                  </a:schemeClr>
                </a:solidFill>
              </a:rPr>
              <a:t>cont’d</a:t>
            </a:r>
            <a:endParaRPr lang="en-GB" sz="2200" dirty="0">
              <a:solidFill>
                <a:schemeClr val="accent1">
                  <a:lumMod val="50000"/>
                  <a:lumOff val="50000"/>
                </a:schemeClr>
              </a:solidFill>
            </a:endParaRPr>
          </a:p>
        </p:txBody>
      </p:sp>
    </p:spTree>
    <p:extLst>
      <p:ext uri="{BB962C8B-B14F-4D97-AF65-F5344CB8AC3E}">
        <p14:creationId xmlns:p14="http://schemas.microsoft.com/office/powerpoint/2010/main" val="26342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80214E3-7A33-4CBA-A04D-C7F8AC2BB2E4}"/>
              </a:ext>
            </a:extLst>
          </p:cNvPr>
          <p:cNvSpPr txBox="1">
            <a:spLocks/>
          </p:cNvSpPr>
          <p:nvPr/>
        </p:nvSpPr>
        <p:spPr>
          <a:xfrm>
            <a:off x="567720" y="2158769"/>
            <a:ext cx="7428274" cy="2189220"/>
          </a:xfrm>
          <a:prstGeom prst="rect">
            <a:avLst/>
          </a:prstGeom>
          <a:noFill/>
          <a:ln>
            <a:noFill/>
          </a:ln>
        </p:spPr>
        <p:txBody>
          <a:bodyPr spcFirstLastPara="1" wrap="square" lIns="90000"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55600" algn="l" rtl="0" eaLnBrk="1" hangingPunct="1">
              <a:lnSpc>
                <a:spcPct val="100000"/>
              </a:lnSpc>
              <a:spcBef>
                <a:spcPts val="0"/>
              </a:spcBef>
              <a:spcAft>
                <a:spcPts val="0"/>
              </a:spcAft>
              <a:buClr>
                <a:srgbClr val="434343"/>
              </a:buClr>
              <a:buSzPts val="2800"/>
              <a:buFont typeface="Arial"/>
              <a:buNone/>
              <a:defRPr lang="en-GB" sz="2800" b="0" i="0" u="none" strike="noStrike" cap="none">
                <a:solidFill>
                  <a:schemeClr val="tx1">
                    <a:lumMod val="85000"/>
                    <a:lumOff val="15000"/>
                  </a:schemeClr>
                </a:solidFill>
                <a:latin typeface="Arial" panose="020B0604020202020204" pitchFamily="34" charset="0"/>
                <a:ea typeface="Arial" panose="020B0604020202020204" pitchFamily="34" charset="0"/>
                <a:cs typeface="Arial" panose="020B0604020202020204" pitchFamily="34" charset="0"/>
                <a:sym typeface="Arial"/>
              </a:defRPr>
            </a:lvl1pPr>
            <a:lvl2pPr marL="914400" marR="0" lvl="1" indent="-3429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2pPr>
            <a:lvl3pPr marL="1371600" marR="0" lvl="2" indent="-3302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3pPr>
            <a:lvl4pPr marL="1828800" marR="0" lvl="3"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4pPr>
            <a:lvl5pPr marL="2286000" marR="0" lvl="4"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5pPr>
            <a:lvl6pPr marL="2743200" marR="0" lvl="5"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6pPr>
            <a:lvl7pPr marL="3200400" marR="0" lvl="6"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7pPr>
            <a:lvl8pPr marL="3657600" marR="0" lvl="7"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8pPr>
            <a:lvl9pPr marL="4114800" marR="0" lvl="8" indent="-317500" algn="ctr" rtl="0" eaLnBrk="1" hangingPunct="1">
              <a:lnSpc>
                <a:spcPct val="100000"/>
              </a:lnSpc>
              <a:spcBef>
                <a:spcPts val="0"/>
              </a:spcBef>
              <a:spcAft>
                <a:spcPts val="0"/>
              </a:spcAft>
              <a:buClr>
                <a:srgbClr val="434343"/>
              </a:buClr>
              <a:buSzPts val="2800"/>
              <a:buFont typeface="Arial"/>
              <a:buNone/>
              <a:defRPr sz="2800" b="0" i="0" u="none" strike="noStrike" cap="none">
                <a:solidFill>
                  <a:srgbClr val="434343"/>
                </a:solidFill>
                <a:latin typeface="Arial"/>
                <a:ea typeface="Arial"/>
                <a:cs typeface="Arial"/>
                <a:sym typeface="Arial"/>
              </a:defRPr>
            </a:lvl9pPr>
          </a:lstStyle>
          <a:p>
            <a:pPr marL="0" indent="0" algn="ctr">
              <a:lnSpc>
                <a:spcPct val="120000"/>
              </a:lnSpc>
              <a:spcAft>
                <a:spcPts val="800"/>
              </a:spcAft>
            </a:pPr>
            <a:r>
              <a:rPr lang="en-GB" sz="4800" dirty="0">
                <a:solidFill>
                  <a:srgbClr val="0B4C81"/>
                </a:solidFill>
              </a:rPr>
              <a:t>Thanks for listening!</a:t>
            </a:r>
          </a:p>
          <a:p>
            <a:pPr marL="0" indent="0" algn="ctr">
              <a:lnSpc>
                <a:spcPct val="120000"/>
              </a:lnSpc>
              <a:spcAft>
                <a:spcPts val="800"/>
              </a:spcAft>
            </a:pPr>
            <a:endParaRPr lang="en-GB" sz="4800" dirty="0">
              <a:solidFill>
                <a:srgbClr val="0B4C81"/>
              </a:solidFill>
            </a:endParaRPr>
          </a:p>
          <a:p>
            <a:pPr marL="0" indent="0" algn="ctr">
              <a:lnSpc>
                <a:spcPct val="120000"/>
              </a:lnSpc>
              <a:spcAft>
                <a:spcPts val="800"/>
              </a:spcAft>
            </a:pPr>
            <a:r>
              <a:rPr lang="en-GB" sz="3400" dirty="0">
                <a:solidFill>
                  <a:srgbClr val="0B4C81"/>
                </a:solidFill>
              </a:rPr>
              <a:t>steven.craig@edinburghcollege.ac.uk</a:t>
            </a:r>
          </a:p>
          <a:p>
            <a:pPr marL="0" indent="0"/>
            <a:endParaRPr lang="en-GB" dirty="0"/>
          </a:p>
        </p:txBody>
      </p:sp>
    </p:spTree>
    <p:extLst>
      <p:ext uri="{BB962C8B-B14F-4D97-AF65-F5344CB8AC3E}">
        <p14:creationId xmlns:p14="http://schemas.microsoft.com/office/powerpoint/2010/main" val="538166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5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25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A4A2CEC-688F-A9F7-8294-C5D8A9DFCF79}"/>
              </a:ext>
            </a:extLst>
          </p:cNvPr>
          <p:cNvSpPr>
            <a:spLocks noGrp="1"/>
          </p:cNvSpPr>
          <p:nvPr>
            <p:ph type="title"/>
          </p:nvPr>
        </p:nvSpPr>
        <p:spPr>
          <a:xfrm>
            <a:off x="986118" y="735106"/>
            <a:ext cx="7540322" cy="2928470"/>
          </a:xfrm>
        </p:spPr>
        <p:txBody>
          <a:bodyPr vert="horz" lIns="91440" tIns="45720" rIns="91440" bIns="45720" rtlCol="0" anchor="b">
            <a:normAutofit fontScale="90000"/>
          </a:bodyPr>
          <a:lstStyle/>
          <a:p>
            <a:pPr algn="l">
              <a:lnSpc>
                <a:spcPct val="90000"/>
              </a:lnSpc>
            </a:pPr>
            <a:r>
              <a:rPr lang="en-US" kern="1200" dirty="0">
                <a:solidFill>
                  <a:srgbClr val="FFFFFF"/>
                </a:solidFill>
                <a:latin typeface="+mj-lt"/>
                <a:ea typeface="+mj-ea"/>
                <a:cs typeface="+mj-cs"/>
              </a:rPr>
              <a:t>Young Adult Disability Team</a:t>
            </a:r>
            <a:br>
              <a:rPr lang="en-US" kern="1200" dirty="0">
                <a:solidFill>
                  <a:srgbClr val="FFFFFF"/>
                </a:solidFill>
                <a:latin typeface="+mj-lt"/>
                <a:ea typeface="+mj-ea"/>
                <a:cs typeface="+mj-cs"/>
              </a:rPr>
            </a:br>
            <a:br>
              <a:rPr lang="en-US" kern="1200" dirty="0">
                <a:solidFill>
                  <a:srgbClr val="FFFFFF"/>
                </a:solidFill>
                <a:latin typeface="+mj-lt"/>
                <a:ea typeface="+mj-ea"/>
                <a:cs typeface="+mj-cs"/>
              </a:rPr>
            </a:br>
            <a:br>
              <a:rPr lang="en-US" kern="1200" dirty="0">
                <a:solidFill>
                  <a:srgbClr val="FFFFFF"/>
                </a:solidFill>
                <a:latin typeface="+mj-lt"/>
                <a:ea typeface="+mj-ea"/>
                <a:cs typeface="+mj-cs"/>
              </a:rPr>
            </a:br>
            <a:r>
              <a:rPr lang="en-US" kern="1200" dirty="0">
                <a:solidFill>
                  <a:srgbClr val="FFFFFF"/>
                </a:solidFill>
                <a:latin typeface="+mj-lt"/>
                <a:ea typeface="+mj-ea"/>
                <a:cs typeface="+mj-cs"/>
              </a:rPr>
              <a:t>Jennifer Moir </a:t>
            </a:r>
            <a:br>
              <a:rPr lang="en-US" kern="1200" dirty="0">
                <a:solidFill>
                  <a:srgbClr val="FFFFFF"/>
                </a:solidFill>
                <a:latin typeface="+mj-lt"/>
                <a:ea typeface="+mj-ea"/>
                <a:cs typeface="+mj-cs"/>
              </a:rPr>
            </a:br>
            <a:r>
              <a:rPr lang="en-US" kern="1200" dirty="0">
                <a:solidFill>
                  <a:srgbClr val="FFFFFF"/>
                </a:solidFill>
                <a:latin typeface="+mj-lt"/>
                <a:ea typeface="+mj-ea"/>
                <a:cs typeface="+mj-cs"/>
              </a:rPr>
              <a:t>Social Worker </a:t>
            </a:r>
            <a:br>
              <a:rPr lang="en-US" sz="2900" kern="1200" dirty="0">
                <a:solidFill>
                  <a:srgbClr val="FFFFFF"/>
                </a:solidFill>
                <a:latin typeface="+mj-lt"/>
                <a:ea typeface="+mj-ea"/>
                <a:cs typeface="+mj-cs"/>
              </a:rPr>
            </a:br>
            <a:br>
              <a:rPr lang="en-US" sz="2900" kern="1200" dirty="0">
                <a:solidFill>
                  <a:srgbClr val="FFFFFF"/>
                </a:solidFill>
                <a:latin typeface="+mj-lt"/>
                <a:ea typeface="+mj-ea"/>
                <a:cs typeface="+mj-cs"/>
              </a:rPr>
            </a:br>
            <a:endParaRPr lang="en-US" sz="2900" kern="1200" dirty="0">
              <a:solidFill>
                <a:srgbClr val="FFFFFF"/>
              </a:solidFill>
              <a:latin typeface="+mj-lt"/>
              <a:ea typeface="+mj-ea"/>
              <a:cs typeface="+mj-cs"/>
            </a:endParaRPr>
          </a:p>
        </p:txBody>
      </p:sp>
    </p:spTree>
    <p:extLst>
      <p:ext uri="{BB962C8B-B14F-4D97-AF65-F5344CB8AC3E}">
        <p14:creationId xmlns:p14="http://schemas.microsoft.com/office/powerpoint/2010/main" val="315406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24F500-82DC-D523-5D47-C4635C3F0A21}"/>
              </a:ext>
            </a:extLst>
          </p:cNvPr>
          <p:cNvPicPr>
            <a:picLocks noChangeAspect="1"/>
          </p:cNvPicPr>
          <p:nvPr/>
        </p:nvPicPr>
        <p:blipFill>
          <a:blip r:embed="rId2"/>
          <a:stretch>
            <a:fillRect/>
          </a:stretch>
        </p:blipFill>
        <p:spPr>
          <a:xfrm>
            <a:off x="0" y="0"/>
            <a:ext cx="9144000" cy="6857999"/>
          </a:xfrm>
          <a:prstGeom prst="rect">
            <a:avLst/>
          </a:prstGeom>
        </p:spPr>
      </p:pic>
      <p:sp>
        <p:nvSpPr>
          <p:cNvPr id="4" name="Title 1">
            <a:extLst>
              <a:ext uri="{FF2B5EF4-FFF2-40B4-BE49-F238E27FC236}">
                <a16:creationId xmlns:a16="http://schemas.microsoft.com/office/drawing/2014/main" id="{5A840CEE-AA7C-C6F6-7CB9-8149768858D7}"/>
              </a:ext>
            </a:extLst>
          </p:cNvPr>
          <p:cNvSpPr txBox="1">
            <a:spLocks/>
          </p:cNvSpPr>
          <p:nvPr/>
        </p:nvSpPr>
        <p:spPr>
          <a:xfrm>
            <a:off x="1691680" y="260648"/>
            <a:ext cx="6408712" cy="850106"/>
          </a:xfrm>
          <a:prstGeom prst="rect">
            <a:avLst/>
          </a:prstGeom>
        </p:spPr>
        <p:txBody>
          <a:bodyP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a:t>Local Area Co-ordination Team</a:t>
            </a:r>
            <a:br>
              <a:rPr lang="en-GB"/>
            </a:br>
            <a:r>
              <a:rPr lang="en-GB" sz="1800" b="1">
                <a:latin typeface="Century Gothic" panose="020B0502020202090204" pitchFamily="34" charset="0"/>
                <a:ea typeface="Calibri" panose="020F0502020204030204" pitchFamily="34" charset="0"/>
                <a:cs typeface="Calibri" panose="020F0502020204030204" pitchFamily="34" charset="0"/>
              </a:rPr>
              <a:t>Walter Anderson | Depute Manager | Local Area Coordination Team </a:t>
            </a:r>
            <a:endParaRPr lang="en-GB" dirty="0"/>
          </a:p>
        </p:txBody>
      </p:sp>
    </p:spTree>
    <p:extLst>
      <p:ext uri="{BB962C8B-B14F-4D97-AF65-F5344CB8AC3E}">
        <p14:creationId xmlns:p14="http://schemas.microsoft.com/office/powerpoint/2010/main" val="2734786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FDCCD6-5E38-1B69-15A4-AFE5F2AAD2DC}"/>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624052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4350" y="1014627"/>
            <a:ext cx="2804482" cy="990881"/>
          </a:xfrm>
          <a:custGeom>
            <a:avLst/>
            <a:gdLst/>
            <a:ahLst/>
            <a:cxnLst/>
            <a:rect l="l" t="t" r="r" b="b"/>
            <a:pathLst>
              <a:path w="5608963" h="1981763">
                <a:moveTo>
                  <a:pt x="0" y="0"/>
                </a:moveTo>
                <a:lnTo>
                  <a:pt x="5608963" y="0"/>
                </a:lnTo>
                <a:lnTo>
                  <a:pt x="5608963" y="1981763"/>
                </a:lnTo>
                <a:lnTo>
                  <a:pt x="0" y="1981763"/>
                </a:lnTo>
                <a:lnTo>
                  <a:pt x="0" y="0"/>
                </a:lnTo>
                <a:close/>
              </a:path>
            </a:pathLst>
          </a:custGeom>
          <a:blipFill>
            <a:blip r:embed="rId3"/>
            <a:stretch>
              <a:fillRect l="-16681" t="-51733" r="-14400" b="-56955"/>
            </a:stretch>
          </a:blipFill>
        </p:spPr>
        <p:txBody>
          <a:bodyPr/>
          <a:lstStyle/>
          <a:p>
            <a:endParaRPr lang="en-GB"/>
          </a:p>
        </p:txBody>
      </p:sp>
      <p:sp>
        <p:nvSpPr>
          <p:cNvPr id="3" name="Freeform 3"/>
          <p:cNvSpPr/>
          <p:nvPr/>
        </p:nvSpPr>
        <p:spPr>
          <a:xfrm>
            <a:off x="3305039" y="857250"/>
            <a:ext cx="5824794" cy="5143500"/>
          </a:xfrm>
          <a:custGeom>
            <a:avLst/>
            <a:gdLst/>
            <a:ahLst/>
            <a:cxnLst/>
            <a:rect l="l" t="t" r="r" b="b"/>
            <a:pathLst>
              <a:path w="11649588" h="10287000">
                <a:moveTo>
                  <a:pt x="0" y="0"/>
                </a:moveTo>
                <a:lnTo>
                  <a:pt x="11649588" y="0"/>
                </a:lnTo>
                <a:lnTo>
                  <a:pt x="11649588" y="10287000"/>
                </a:lnTo>
                <a:lnTo>
                  <a:pt x="0" y="10287000"/>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805234" y="2137409"/>
            <a:ext cx="6737522" cy="505523"/>
          </a:xfrm>
          <a:prstGeom prst="rect">
            <a:avLst/>
          </a:prstGeom>
        </p:spPr>
        <p:txBody>
          <a:bodyPr wrap="square" lIns="0" tIns="0" rIns="0" bIns="0" rtlCol="0" anchor="t">
            <a:spAutoFit/>
          </a:bodyPr>
          <a:lstStyle/>
          <a:p>
            <a:pPr>
              <a:lnSpc>
                <a:spcPts val="4200"/>
              </a:lnSpc>
            </a:pPr>
            <a:r>
              <a:rPr lang="en-US" sz="3000" dirty="0">
                <a:solidFill>
                  <a:srgbClr val="FF0099"/>
                </a:solidFill>
                <a:latin typeface="Poppins 1 Bold"/>
              </a:rPr>
              <a:t>Stepping Up Support in </a:t>
            </a:r>
            <a:r>
              <a:rPr lang="en-US" sz="3000" dirty="0" err="1">
                <a:solidFill>
                  <a:srgbClr val="FF0099"/>
                </a:solidFill>
                <a:latin typeface="Poppins 1 Bold"/>
              </a:rPr>
              <a:t>Pilrig</a:t>
            </a:r>
            <a:r>
              <a:rPr lang="en-US" sz="3000" dirty="0">
                <a:solidFill>
                  <a:srgbClr val="FF0099"/>
                </a:solidFill>
                <a:latin typeface="Poppins 1 Bold"/>
              </a:rPr>
              <a:t> Park</a:t>
            </a:r>
          </a:p>
        </p:txBody>
      </p:sp>
      <p:sp>
        <p:nvSpPr>
          <p:cNvPr id="5" name="TextBox 5"/>
          <p:cNvSpPr txBox="1"/>
          <p:nvPr/>
        </p:nvSpPr>
        <p:spPr>
          <a:xfrm>
            <a:off x="805236" y="2856150"/>
            <a:ext cx="3081560" cy="383951"/>
          </a:xfrm>
          <a:prstGeom prst="rect">
            <a:avLst/>
          </a:prstGeom>
        </p:spPr>
        <p:txBody>
          <a:bodyPr lIns="0" tIns="0" rIns="0" bIns="0" rtlCol="0" anchor="t">
            <a:spAutoFit/>
          </a:bodyPr>
          <a:lstStyle/>
          <a:p>
            <a:pPr>
              <a:lnSpc>
                <a:spcPts val="3150"/>
              </a:lnSpc>
            </a:pPr>
            <a:r>
              <a:rPr lang="en-US" sz="2250" dirty="0">
                <a:solidFill>
                  <a:srgbClr val="FF0099"/>
                </a:solidFill>
                <a:latin typeface="Poppins 1 Bold"/>
              </a:rPr>
              <a:t>Rebekah Hare</a:t>
            </a:r>
          </a:p>
        </p:txBody>
      </p:sp>
      <p:sp>
        <p:nvSpPr>
          <p:cNvPr id="6" name="TextBox 6"/>
          <p:cNvSpPr txBox="1"/>
          <p:nvPr/>
        </p:nvSpPr>
        <p:spPr>
          <a:xfrm>
            <a:off x="805235" y="3489562"/>
            <a:ext cx="4057650" cy="383951"/>
          </a:xfrm>
          <a:prstGeom prst="rect">
            <a:avLst/>
          </a:prstGeom>
        </p:spPr>
        <p:txBody>
          <a:bodyPr lIns="0" tIns="0" rIns="0" bIns="0" rtlCol="0" anchor="t">
            <a:spAutoFit/>
          </a:bodyPr>
          <a:lstStyle/>
          <a:p>
            <a:pPr>
              <a:lnSpc>
                <a:spcPts val="3150"/>
              </a:lnSpc>
            </a:pPr>
            <a:r>
              <a:rPr lang="en-US" sz="2250" dirty="0">
                <a:solidFill>
                  <a:srgbClr val="FF0099"/>
                </a:solidFill>
                <a:latin typeface="Poppins 1 Bold"/>
              </a:rPr>
              <a:t>Employment Coordinator</a:t>
            </a:r>
          </a:p>
        </p:txBody>
      </p:sp>
      <p:sp>
        <p:nvSpPr>
          <p:cNvPr id="7" name="TextBox 7"/>
          <p:cNvSpPr txBox="1"/>
          <p:nvPr/>
        </p:nvSpPr>
        <p:spPr>
          <a:xfrm>
            <a:off x="805236" y="5263434"/>
            <a:ext cx="3081560" cy="264944"/>
          </a:xfrm>
          <a:prstGeom prst="rect">
            <a:avLst/>
          </a:prstGeom>
        </p:spPr>
        <p:txBody>
          <a:bodyPr lIns="0" tIns="0" rIns="0" bIns="0" rtlCol="0" anchor="t">
            <a:spAutoFit/>
          </a:bodyPr>
          <a:lstStyle/>
          <a:p>
            <a:pPr>
              <a:lnSpc>
                <a:spcPts val="2240"/>
              </a:lnSpc>
            </a:pPr>
            <a:r>
              <a:rPr lang="en-US" sz="1575" dirty="0">
                <a:solidFill>
                  <a:srgbClr val="FF0099"/>
                </a:solidFill>
                <a:latin typeface="Poppins 1 Bold"/>
              </a:rPr>
              <a:t>07/09/2023</a:t>
            </a:r>
          </a:p>
        </p:txBody>
      </p:sp>
      <p:sp>
        <p:nvSpPr>
          <p:cNvPr id="8" name="TextBox 8"/>
          <p:cNvSpPr txBox="1"/>
          <p:nvPr/>
        </p:nvSpPr>
        <p:spPr>
          <a:xfrm>
            <a:off x="805235" y="4732574"/>
            <a:ext cx="3259983" cy="264944"/>
          </a:xfrm>
          <a:prstGeom prst="rect">
            <a:avLst/>
          </a:prstGeom>
        </p:spPr>
        <p:txBody>
          <a:bodyPr wrap="square" lIns="0" tIns="0" rIns="0" bIns="0" rtlCol="0" anchor="t">
            <a:spAutoFit/>
          </a:bodyPr>
          <a:lstStyle/>
          <a:p>
            <a:pPr>
              <a:lnSpc>
                <a:spcPts val="2240"/>
              </a:lnSpc>
            </a:pPr>
            <a:r>
              <a:rPr lang="en-US" sz="1575" dirty="0">
                <a:solidFill>
                  <a:srgbClr val="FF0099"/>
                </a:solidFill>
                <a:latin typeface="Poppins 1 Bold"/>
              </a:rPr>
              <a:t>Senior Phase Information Evening</a:t>
            </a:r>
          </a:p>
        </p:txBody>
      </p:sp>
    </p:spTree>
    <p:extLst>
      <p:ext uri="{BB962C8B-B14F-4D97-AF65-F5344CB8AC3E}">
        <p14:creationId xmlns:p14="http://schemas.microsoft.com/office/powerpoint/2010/main" val="19694366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5564" y="3545574"/>
            <a:ext cx="2782573" cy="2207919"/>
            <a:chOff x="0" y="0"/>
            <a:chExt cx="7420194" cy="5887784"/>
          </a:xfrm>
        </p:grpSpPr>
        <p:sp>
          <p:nvSpPr>
            <p:cNvPr id="3" name="Freeform 3"/>
            <p:cNvSpPr/>
            <p:nvPr/>
          </p:nvSpPr>
          <p:spPr>
            <a:xfrm>
              <a:off x="38100" y="38100"/>
              <a:ext cx="7344029" cy="5811647"/>
            </a:xfrm>
            <a:custGeom>
              <a:avLst/>
              <a:gdLst/>
              <a:ahLst/>
              <a:cxnLst/>
              <a:rect l="l" t="t" r="r" b="b"/>
              <a:pathLst>
                <a:path w="7344029" h="5811647">
                  <a:moveTo>
                    <a:pt x="0" y="968629"/>
                  </a:moveTo>
                  <a:cubicBezTo>
                    <a:pt x="0" y="433705"/>
                    <a:pt x="434848" y="0"/>
                    <a:pt x="971296" y="0"/>
                  </a:cubicBezTo>
                  <a:lnTo>
                    <a:pt x="6372733" y="0"/>
                  </a:lnTo>
                  <a:cubicBezTo>
                    <a:pt x="6909181" y="0"/>
                    <a:pt x="7344029" y="433705"/>
                    <a:pt x="7344029" y="968629"/>
                  </a:cubicBezTo>
                  <a:lnTo>
                    <a:pt x="7344029" y="4843018"/>
                  </a:lnTo>
                  <a:cubicBezTo>
                    <a:pt x="7344029" y="5377942"/>
                    <a:pt x="6909181" y="5811647"/>
                    <a:pt x="6372733" y="5811647"/>
                  </a:cubicBezTo>
                  <a:lnTo>
                    <a:pt x="971296" y="5811647"/>
                  </a:lnTo>
                  <a:cubicBezTo>
                    <a:pt x="434848" y="5811647"/>
                    <a:pt x="0" y="5377942"/>
                    <a:pt x="0" y="4843018"/>
                  </a:cubicBezTo>
                  <a:close/>
                </a:path>
              </a:pathLst>
            </a:custGeom>
            <a:solidFill>
              <a:srgbClr val="227E91"/>
            </a:solidFill>
          </p:spPr>
          <p:txBody>
            <a:bodyPr/>
            <a:lstStyle/>
            <a:p>
              <a:endParaRPr lang="en-GB"/>
            </a:p>
          </p:txBody>
        </p:sp>
        <p:sp>
          <p:nvSpPr>
            <p:cNvPr id="4" name="Freeform 4"/>
            <p:cNvSpPr/>
            <p:nvPr/>
          </p:nvSpPr>
          <p:spPr>
            <a:xfrm>
              <a:off x="0" y="0"/>
              <a:ext cx="7420229" cy="5887847"/>
            </a:xfrm>
            <a:custGeom>
              <a:avLst/>
              <a:gdLst/>
              <a:ahLst/>
              <a:cxnLst/>
              <a:rect l="l" t="t" r="r" b="b"/>
              <a:pathLst>
                <a:path w="7420229" h="5887847">
                  <a:moveTo>
                    <a:pt x="0" y="1006729"/>
                  </a:moveTo>
                  <a:cubicBezTo>
                    <a:pt x="0" y="450596"/>
                    <a:pt x="451993" y="0"/>
                    <a:pt x="1009396" y="0"/>
                  </a:cubicBezTo>
                  <a:lnTo>
                    <a:pt x="6410833" y="0"/>
                  </a:lnTo>
                  <a:lnTo>
                    <a:pt x="6410833" y="38100"/>
                  </a:lnTo>
                  <a:lnTo>
                    <a:pt x="6410833" y="0"/>
                  </a:lnTo>
                  <a:cubicBezTo>
                    <a:pt x="6968236" y="0"/>
                    <a:pt x="7420229" y="450596"/>
                    <a:pt x="7420229" y="1006729"/>
                  </a:cubicBezTo>
                  <a:lnTo>
                    <a:pt x="7382129" y="1006729"/>
                  </a:lnTo>
                  <a:lnTo>
                    <a:pt x="7420229" y="1006729"/>
                  </a:lnTo>
                  <a:lnTo>
                    <a:pt x="7420229" y="4881118"/>
                  </a:lnTo>
                  <a:lnTo>
                    <a:pt x="7382129" y="4881118"/>
                  </a:lnTo>
                  <a:lnTo>
                    <a:pt x="7420229" y="4881118"/>
                  </a:lnTo>
                  <a:cubicBezTo>
                    <a:pt x="7420229" y="5437251"/>
                    <a:pt x="6968236" y="5887847"/>
                    <a:pt x="6410833" y="5887847"/>
                  </a:cubicBezTo>
                  <a:lnTo>
                    <a:pt x="6410833" y="5849747"/>
                  </a:lnTo>
                  <a:lnTo>
                    <a:pt x="6410833" y="5887847"/>
                  </a:lnTo>
                  <a:lnTo>
                    <a:pt x="1009396" y="5887847"/>
                  </a:lnTo>
                  <a:lnTo>
                    <a:pt x="1009396" y="5849747"/>
                  </a:lnTo>
                  <a:lnTo>
                    <a:pt x="1009396" y="5887847"/>
                  </a:lnTo>
                  <a:cubicBezTo>
                    <a:pt x="451993" y="5887847"/>
                    <a:pt x="0" y="5437124"/>
                    <a:pt x="0" y="4881118"/>
                  </a:cubicBezTo>
                  <a:lnTo>
                    <a:pt x="0" y="1006729"/>
                  </a:lnTo>
                  <a:lnTo>
                    <a:pt x="38100" y="1006729"/>
                  </a:lnTo>
                  <a:lnTo>
                    <a:pt x="0" y="1006729"/>
                  </a:lnTo>
                  <a:moveTo>
                    <a:pt x="76200" y="1006729"/>
                  </a:moveTo>
                  <a:lnTo>
                    <a:pt x="76200" y="4881118"/>
                  </a:lnTo>
                  <a:lnTo>
                    <a:pt x="38100" y="4881118"/>
                  </a:lnTo>
                  <a:lnTo>
                    <a:pt x="76200" y="4881118"/>
                  </a:lnTo>
                  <a:cubicBezTo>
                    <a:pt x="76200" y="5394960"/>
                    <a:pt x="493903" y="5811647"/>
                    <a:pt x="1009396" y="5811647"/>
                  </a:cubicBezTo>
                  <a:lnTo>
                    <a:pt x="6410833" y="5811647"/>
                  </a:lnTo>
                  <a:cubicBezTo>
                    <a:pt x="6926326" y="5811647"/>
                    <a:pt x="7344029" y="5394960"/>
                    <a:pt x="7344029" y="4881118"/>
                  </a:cubicBezTo>
                  <a:lnTo>
                    <a:pt x="7344029" y="1006729"/>
                  </a:lnTo>
                  <a:cubicBezTo>
                    <a:pt x="7344029" y="492887"/>
                    <a:pt x="6926326" y="76200"/>
                    <a:pt x="6410833" y="76200"/>
                  </a:cubicBezTo>
                  <a:lnTo>
                    <a:pt x="1009396" y="76200"/>
                  </a:lnTo>
                  <a:lnTo>
                    <a:pt x="1009396" y="38100"/>
                  </a:lnTo>
                  <a:lnTo>
                    <a:pt x="1009396" y="76200"/>
                  </a:lnTo>
                  <a:cubicBezTo>
                    <a:pt x="493903" y="76200"/>
                    <a:pt x="76200" y="492887"/>
                    <a:pt x="76200" y="1006729"/>
                  </a:cubicBezTo>
                  <a:close/>
                </a:path>
              </a:pathLst>
            </a:custGeom>
            <a:solidFill>
              <a:srgbClr val="4C16B3"/>
            </a:solidFill>
          </p:spPr>
          <p:txBody>
            <a:bodyPr/>
            <a:lstStyle/>
            <a:p>
              <a:endParaRPr lang="en-GB"/>
            </a:p>
          </p:txBody>
        </p:sp>
      </p:grpSp>
      <p:grpSp>
        <p:nvGrpSpPr>
          <p:cNvPr id="5" name="Group 5"/>
          <p:cNvGrpSpPr/>
          <p:nvPr/>
        </p:nvGrpSpPr>
        <p:grpSpPr>
          <a:xfrm>
            <a:off x="3180713" y="3520182"/>
            <a:ext cx="2782573" cy="2233311"/>
            <a:chOff x="0" y="0"/>
            <a:chExt cx="7420194" cy="5955496"/>
          </a:xfrm>
        </p:grpSpPr>
        <p:sp>
          <p:nvSpPr>
            <p:cNvPr id="6" name="Freeform 6"/>
            <p:cNvSpPr/>
            <p:nvPr/>
          </p:nvSpPr>
          <p:spPr>
            <a:xfrm>
              <a:off x="38100" y="38100"/>
              <a:ext cx="7344029" cy="5879338"/>
            </a:xfrm>
            <a:custGeom>
              <a:avLst/>
              <a:gdLst/>
              <a:ahLst/>
              <a:cxnLst/>
              <a:rect l="l" t="t" r="r" b="b"/>
              <a:pathLst>
                <a:path w="7344029" h="5879338">
                  <a:moveTo>
                    <a:pt x="0" y="979932"/>
                  </a:moveTo>
                  <a:cubicBezTo>
                    <a:pt x="0" y="438658"/>
                    <a:pt x="439801" y="0"/>
                    <a:pt x="982472" y="0"/>
                  </a:cubicBezTo>
                  <a:lnTo>
                    <a:pt x="6361557" y="0"/>
                  </a:lnTo>
                  <a:cubicBezTo>
                    <a:pt x="6904101" y="0"/>
                    <a:pt x="7344029" y="438658"/>
                    <a:pt x="7344029" y="979932"/>
                  </a:cubicBezTo>
                  <a:lnTo>
                    <a:pt x="7344029" y="4899406"/>
                  </a:lnTo>
                  <a:cubicBezTo>
                    <a:pt x="7344029" y="5440553"/>
                    <a:pt x="6904228" y="5879338"/>
                    <a:pt x="6361557" y="5879338"/>
                  </a:cubicBezTo>
                  <a:lnTo>
                    <a:pt x="982472" y="5879338"/>
                  </a:lnTo>
                  <a:cubicBezTo>
                    <a:pt x="439801" y="5879338"/>
                    <a:pt x="0" y="5440553"/>
                    <a:pt x="0" y="4899406"/>
                  </a:cubicBezTo>
                  <a:close/>
                </a:path>
              </a:pathLst>
            </a:custGeom>
            <a:solidFill>
              <a:srgbClr val="FF0099"/>
            </a:solidFill>
          </p:spPr>
          <p:txBody>
            <a:bodyPr/>
            <a:lstStyle/>
            <a:p>
              <a:endParaRPr lang="en-GB"/>
            </a:p>
          </p:txBody>
        </p:sp>
        <p:sp>
          <p:nvSpPr>
            <p:cNvPr id="7" name="Freeform 7"/>
            <p:cNvSpPr/>
            <p:nvPr/>
          </p:nvSpPr>
          <p:spPr>
            <a:xfrm>
              <a:off x="0" y="0"/>
              <a:ext cx="7420229" cy="5955538"/>
            </a:xfrm>
            <a:custGeom>
              <a:avLst/>
              <a:gdLst/>
              <a:ahLst/>
              <a:cxnLst/>
              <a:rect l="l" t="t" r="r" b="b"/>
              <a:pathLst>
                <a:path w="7420229" h="5955538">
                  <a:moveTo>
                    <a:pt x="0" y="1018032"/>
                  </a:moveTo>
                  <a:cubicBezTo>
                    <a:pt x="0" y="455676"/>
                    <a:pt x="456946" y="0"/>
                    <a:pt x="1020572" y="0"/>
                  </a:cubicBezTo>
                  <a:lnTo>
                    <a:pt x="6399657" y="0"/>
                  </a:lnTo>
                  <a:lnTo>
                    <a:pt x="6399657" y="38100"/>
                  </a:lnTo>
                  <a:lnTo>
                    <a:pt x="6399657" y="0"/>
                  </a:lnTo>
                  <a:cubicBezTo>
                    <a:pt x="6963156" y="0"/>
                    <a:pt x="7420229" y="455676"/>
                    <a:pt x="7420229" y="1018032"/>
                  </a:cubicBezTo>
                  <a:lnTo>
                    <a:pt x="7382129" y="1018032"/>
                  </a:lnTo>
                  <a:lnTo>
                    <a:pt x="7420229" y="1018032"/>
                  </a:lnTo>
                  <a:lnTo>
                    <a:pt x="7420229" y="4937506"/>
                  </a:lnTo>
                  <a:lnTo>
                    <a:pt x="7382129" y="4937506"/>
                  </a:lnTo>
                  <a:lnTo>
                    <a:pt x="7420229" y="4937506"/>
                  </a:lnTo>
                  <a:cubicBezTo>
                    <a:pt x="7420229" y="5499862"/>
                    <a:pt x="6963283" y="5955538"/>
                    <a:pt x="6399657" y="5955538"/>
                  </a:cubicBezTo>
                  <a:lnTo>
                    <a:pt x="6399657" y="5917438"/>
                  </a:lnTo>
                  <a:lnTo>
                    <a:pt x="6399657" y="5955538"/>
                  </a:lnTo>
                  <a:lnTo>
                    <a:pt x="1020572" y="5955538"/>
                  </a:lnTo>
                  <a:lnTo>
                    <a:pt x="1020572" y="5917438"/>
                  </a:lnTo>
                  <a:lnTo>
                    <a:pt x="1020572" y="5955538"/>
                  </a:lnTo>
                  <a:cubicBezTo>
                    <a:pt x="456946" y="5955538"/>
                    <a:pt x="0" y="5499862"/>
                    <a:pt x="0" y="4937506"/>
                  </a:cubicBezTo>
                  <a:lnTo>
                    <a:pt x="0" y="1018032"/>
                  </a:lnTo>
                  <a:lnTo>
                    <a:pt x="38100" y="1018032"/>
                  </a:lnTo>
                  <a:lnTo>
                    <a:pt x="0" y="1018032"/>
                  </a:lnTo>
                  <a:moveTo>
                    <a:pt x="76200" y="1018032"/>
                  </a:moveTo>
                  <a:lnTo>
                    <a:pt x="76200" y="4937506"/>
                  </a:lnTo>
                  <a:lnTo>
                    <a:pt x="38100" y="4937506"/>
                  </a:lnTo>
                  <a:lnTo>
                    <a:pt x="76200" y="4937506"/>
                  </a:lnTo>
                  <a:cubicBezTo>
                    <a:pt x="76200" y="5457571"/>
                    <a:pt x="498856" y="5879338"/>
                    <a:pt x="1020572" y="5879338"/>
                  </a:cubicBezTo>
                  <a:lnTo>
                    <a:pt x="6399657" y="5879338"/>
                  </a:lnTo>
                  <a:cubicBezTo>
                    <a:pt x="6921246" y="5879338"/>
                    <a:pt x="7344029" y="5457571"/>
                    <a:pt x="7344029" y="4937506"/>
                  </a:cubicBezTo>
                  <a:lnTo>
                    <a:pt x="7344029" y="1018032"/>
                  </a:lnTo>
                  <a:cubicBezTo>
                    <a:pt x="7344029" y="497967"/>
                    <a:pt x="6921246" y="76200"/>
                    <a:pt x="6399657" y="76200"/>
                  </a:cubicBezTo>
                  <a:lnTo>
                    <a:pt x="1020572" y="76200"/>
                  </a:lnTo>
                  <a:lnTo>
                    <a:pt x="1020572" y="38100"/>
                  </a:lnTo>
                  <a:lnTo>
                    <a:pt x="1020572" y="76200"/>
                  </a:lnTo>
                  <a:cubicBezTo>
                    <a:pt x="498856" y="76200"/>
                    <a:pt x="76200" y="497967"/>
                    <a:pt x="76200" y="1018032"/>
                  </a:cubicBezTo>
                  <a:close/>
                </a:path>
              </a:pathLst>
            </a:custGeom>
            <a:solidFill>
              <a:srgbClr val="4C16B3"/>
            </a:solidFill>
          </p:spPr>
          <p:txBody>
            <a:bodyPr/>
            <a:lstStyle/>
            <a:p>
              <a:endParaRPr lang="en-GB"/>
            </a:p>
          </p:txBody>
        </p:sp>
      </p:grpSp>
      <p:grpSp>
        <p:nvGrpSpPr>
          <p:cNvPr id="8" name="Group 8"/>
          <p:cNvGrpSpPr/>
          <p:nvPr/>
        </p:nvGrpSpPr>
        <p:grpSpPr>
          <a:xfrm>
            <a:off x="6110211" y="3520182"/>
            <a:ext cx="2782573" cy="2233311"/>
            <a:chOff x="0" y="0"/>
            <a:chExt cx="7420194" cy="5955496"/>
          </a:xfrm>
        </p:grpSpPr>
        <p:sp>
          <p:nvSpPr>
            <p:cNvPr id="9" name="Freeform 9"/>
            <p:cNvSpPr/>
            <p:nvPr/>
          </p:nvSpPr>
          <p:spPr>
            <a:xfrm>
              <a:off x="38100" y="38100"/>
              <a:ext cx="7344029" cy="5879338"/>
            </a:xfrm>
            <a:custGeom>
              <a:avLst/>
              <a:gdLst/>
              <a:ahLst/>
              <a:cxnLst/>
              <a:rect l="l" t="t" r="r" b="b"/>
              <a:pathLst>
                <a:path w="7344029" h="5879338">
                  <a:moveTo>
                    <a:pt x="0" y="979932"/>
                  </a:moveTo>
                  <a:cubicBezTo>
                    <a:pt x="0" y="438658"/>
                    <a:pt x="439801" y="0"/>
                    <a:pt x="982472" y="0"/>
                  </a:cubicBezTo>
                  <a:lnTo>
                    <a:pt x="6361557" y="0"/>
                  </a:lnTo>
                  <a:cubicBezTo>
                    <a:pt x="6904101" y="0"/>
                    <a:pt x="7344029" y="438658"/>
                    <a:pt x="7344029" y="979932"/>
                  </a:cubicBezTo>
                  <a:lnTo>
                    <a:pt x="7344029" y="4899406"/>
                  </a:lnTo>
                  <a:cubicBezTo>
                    <a:pt x="7344029" y="5440553"/>
                    <a:pt x="6904228" y="5879338"/>
                    <a:pt x="6361557" y="5879338"/>
                  </a:cubicBezTo>
                  <a:lnTo>
                    <a:pt x="982472" y="5879338"/>
                  </a:lnTo>
                  <a:cubicBezTo>
                    <a:pt x="439801" y="5879338"/>
                    <a:pt x="0" y="5440553"/>
                    <a:pt x="0" y="4899406"/>
                  </a:cubicBezTo>
                  <a:close/>
                </a:path>
              </a:pathLst>
            </a:custGeom>
            <a:solidFill>
              <a:srgbClr val="6248F8"/>
            </a:solidFill>
          </p:spPr>
          <p:txBody>
            <a:bodyPr/>
            <a:lstStyle/>
            <a:p>
              <a:endParaRPr lang="en-GB"/>
            </a:p>
          </p:txBody>
        </p:sp>
        <p:sp>
          <p:nvSpPr>
            <p:cNvPr id="10" name="Freeform 10"/>
            <p:cNvSpPr/>
            <p:nvPr/>
          </p:nvSpPr>
          <p:spPr>
            <a:xfrm>
              <a:off x="0" y="0"/>
              <a:ext cx="7420229" cy="5955538"/>
            </a:xfrm>
            <a:custGeom>
              <a:avLst/>
              <a:gdLst/>
              <a:ahLst/>
              <a:cxnLst/>
              <a:rect l="l" t="t" r="r" b="b"/>
              <a:pathLst>
                <a:path w="7420229" h="5955538">
                  <a:moveTo>
                    <a:pt x="0" y="1018032"/>
                  </a:moveTo>
                  <a:cubicBezTo>
                    <a:pt x="0" y="455676"/>
                    <a:pt x="456946" y="0"/>
                    <a:pt x="1020572" y="0"/>
                  </a:cubicBezTo>
                  <a:lnTo>
                    <a:pt x="6399657" y="0"/>
                  </a:lnTo>
                  <a:lnTo>
                    <a:pt x="6399657" y="38100"/>
                  </a:lnTo>
                  <a:lnTo>
                    <a:pt x="6399657" y="0"/>
                  </a:lnTo>
                  <a:cubicBezTo>
                    <a:pt x="6963156" y="0"/>
                    <a:pt x="7420229" y="455676"/>
                    <a:pt x="7420229" y="1018032"/>
                  </a:cubicBezTo>
                  <a:lnTo>
                    <a:pt x="7382129" y="1018032"/>
                  </a:lnTo>
                  <a:lnTo>
                    <a:pt x="7420229" y="1018032"/>
                  </a:lnTo>
                  <a:lnTo>
                    <a:pt x="7420229" y="4937506"/>
                  </a:lnTo>
                  <a:lnTo>
                    <a:pt x="7382129" y="4937506"/>
                  </a:lnTo>
                  <a:lnTo>
                    <a:pt x="7420229" y="4937506"/>
                  </a:lnTo>
                  <a:cubicBezTo>
                    <a:pt x="7420229" y="5499862"/>
                    <a:pt x="6963283" y="5955538"/>
                    <a:pt x="6399657" y="5955538"/>
                  </a:cubicBezTo>
                  <a:lnTo>
                    <a:pt x="6399657" y="5917438"/>
                  </a:lnTo>
                  <a:lnTo>
                    <a:pt x="6399657" y="5955538"/>
                  </a:lnTo>
                  <a:lnTo>
                    <a:pt x="1020572" y="5955538"/>
                  </a:lnTo>
                  <a:lnTo>
                    <a:pt x="1020572" y="5917438"/>
                  </a:lnTo>
                  <a:lnTo>
                    <a:pt x="1020572" y="5955538"/>
                  </a:lnTo>
                  <a:cubicBezTo>
                    <a:pt x="456946" y="5955538"/>
                    <a:pt x="0" y="5499862"/>
                    <a:pt x="0" y="4937506"/>
                  </a:cubicBezTo>
                  <a:lnTo>
                    <a:pt x="0" y="1018032"/>
                  </a:lnTo>
                  <a:lnTo>
                    <a:pt x="38100" y="1018032"/>
                  </a:lnTo>
                  <a:lnTo>
                    <a:pt x="0" y="1018032"/>
                  </a:lnTo>
                  <a:moveTo>
                    <a:pt x="76200" y="1018032"/>
                  </a:moveTo>
                  <a:lnTo>
                    <a:pt x="76200" y="4937506"/>
                  </a:lnTo>
                  <a:lnTo>
                    <a:pt x="38100" y="4937506"/>
                  </a:lnTo>
                  <a:lnTo>
                    <a:pt x="76200" y="4937506"/>
                  </a:lnTo>
                  <a:cubicBezTo>
                    <a:pt x="76200" y="5457571"/>
                    <a:pt x="498856" y="5879338"/>
                    <a:pt x="1020572" y="5879338"/>
                  </a:cubicBezTo>
                  <a:lnTo>
                    <a:pt x="6399657" y="5879338"/>
                  </a:lnTo>
                  <a:cubicBezTo>
                    <a:pt x="6921246" y="5879338"/>
                    <a:pt x="7344029" y="5457571"/>
                    <a:pt x="7344029" y="4937506"/>
                  </a:cubicBezTo>
                  <a:lnTo>
                    <a:pt x="7344029" y="1018032"/>
                  </a:lnTo>
                  <a:cubicBezTo>
                    <a:pt x="7344029" y="497967"/>
                    <a:pt x="6921246" y="76200"/>
                    <a:pt x="6399657" y="76200"/>
                  </a:cubicBezTo>
                  <a:lnTo>
                    <a:pt x="1020572" y="76200"/>
                  </a:lnTo>
                  <a:lnTo>
                    <a:pt x="1020572" y="38100"/>
                  </a:lnTo>
                  <a:lnTo>
                    <a:pt x="1020572" y="76200"/>
                  </a:lnTo>
                  <a:cubicBezTo>
                    <a:pt x="498856" y="76200"/>
                    <a:pt x="76200" y="497967"/>
                    <a:pt x="76200" y="1018032"/>
                  </a:cubicBezTo>
                  <a:close/>
                </a:path>
              </a:pathLst>
            </a:custGeom>
            <a:solidFill>
              <a:srgbClr val="4C16B3"/>
            </a:solidFill>
          </p:spPr>
          <p:txBody>
            <a:bodyPr/>
            <a:lstStyle/>
            <a:p>
              <a:endParaRPr lang="en-GB"/>
            </a:p>
          </p:txBody>
        </p:sp>
      </p:grpSp>
      <p:sp>
        <p:nvSpPr>
          <p:cNvPr id="11" name="TextBox 11"/>
          <p:cNvSpPr txBox="1"/>
          <p:nvPr/>
        </p:nvSpPr>
        <p:spPr>
          <a:xfrm>
            <a:off x="3240717" y="3545936"/>
            <a:ext cx="2662560" cy="2077492"/>
          </a:xfrm>
          <a:prstGeom prst="rect">
            <a:avLst/>
          </a:prstGeom>
        </p:spPr>
        <p:txBody>
          <a:bodyPr lIns="0" tIns="0" rIns="0" bIns="0" rtlCol="0" anchor="t">
            <a:spAutoFit/>
          </a:bodyPr>
          <a:lstStyle/>
          <a:p>
            <a:pPr marL="341726" lvl="1" indent="-170863">
              <a:lnSpc>
                <a:spcPts val="1800"/>
              </a:lnSpc>
              <a:buFont typeface="Arial"/>
              <a:buChar char="•"/>
            </a:pPr>
            <a:r>
              <a:rPr lang="en-US" sz="1500" dirty="0">
                <a:solidFill>
                  <a:srgbClr val="FFFFFF"/>
                </a:solidFill>
                <a:latin typeface="Arimo Bold"/>
              </a:rPr>
              <a:t>£12m </a:t>
            </a:r>
            <a:r>
              <a:rPr lang="en-US" sz="1500" dirty="0">
                <a:solidFill>
                  <a:srgbClr val="FFFFFF"/>
                </a:solidFill>
                <a:latin typeface="Arimo"/>
              </a:rPr>
              <a:t>income</a:t>
            </a:r>
          </a:p>
          <a:p>
            <a:pPr marL="341726" lvl="1" indent="-170863">
              <a:lnSpc>
                <a:spcPts val="1800"/>
              </a:lnSpc>
              <a:buFont typeface="Arial"/>
              <a:buChar char="•"/>
            </a:pPr>
            <a:r>
              <a:rPr lang="en-US" sz="1500" dirty="0">
                <a:solidFill>
                  <a:srgbClr val="FFFFFF"/>
                </a:solidFill>
                <a:latin typeface="Arimo Bold"/>
              </a:rPr>
              <a:t>150</a:t>
            </a:r>
            <a:r>
              <a:rPr lang="en-US" sz="1500" dirty="0">
                <a:solidFill>
                  <a:srgbClr val="FFFFFF"/>
                </a:solidFill>
                <a:latin typeface="Arimo"/>
              </a:rPr>
              <a:t> employees</a:t>
            </a:r>
          </a:p>
          <a:p>
            <a:pPr marL="341726" lvl="1" indent="-170863">
              <a:lnSpc>
                <a:spcPts val="1800"/>
              </a:lnSpc>
              <a:buFont typeface="Arial"/>
              <a:buChar char="•"/>
            </a:pPr>
            <a:r>
              <a:rPr lang="en-US" sz="1500" dirty="0">
                <a:solidFill>
                  <a:srgbClr val="FFFFFF"/>
                </a:solidFill>
                <a:latin typeface="Arimo Bold"/>
              </a:rPr>
              <a:t>5500 </a:t>
            </a:r>
            <a:r>
              <a:rPr lang="en-US" sz="1500" dirty="0">
                <a:solidFill>
                  <a:srgbClr val="FFFFFF"/>
                </a:solidFill>
                <a:latin typeface="Arimo"/>
              </a:rPr>
              <a:t>people supported across </a:t>
            </a:r>
            <a:r>
              <a:rPr lang="en-US" sz="1500" dirty="0">
                <a:solidFill>
                  <a:srgbClr val="FFFFFF"/>
                </a:solidFill>
                <a:latin typeface="Arimo Bold"/>
              </a:rPr>
              <a:t>28</a:t>
            </a:r>
            <a:r>
              <a:rPr lang="en-US" sz="1500" dirty="0">
                <a:solidFill>
                  <a:srgbClr val="FFFFFF"/>
                </a:solidFill>
                <a:latin typeface="Arimo"/>
              </a:rPr>
              <a:t> local authority areas per year</a:t>
            </a:r>
          </a:p>
          <a:p>
            <a:pPr marL="341726" lvl="1" indent="-170863">
              <a:lnSpc>
                <a:spcPts val="1800"/>
              </a:lnSpc>
              <a:buFont typeface="Arial"/>
              <a:buChar char="•"/>
            </a:pPr>
            <a:r>
              <a:rPr lang="en-US" sz="1500" dirty="0">
                <a:solidFill>
                  <a:srgbClr val="FFFFFF"/>
                </a:solidFill>
                <a:latin typeface="Arimo Bold"/>
              </a:rPr>
              <a:t>1000</a:t>
            </a:r>
            <a:r>
              <a:rPr lang="en-US" sz="1500" dirty="0">
                <a:solidFill>
                  <a:srgbClr val="FFFFFF"/>
                </a:solidFill>
                <a:latin typeface="Arimo"/>
              </a:rPr>
              <a:t> disabled people supported into work</a:t>
            </a:r>
          </a:p>
          <a:p>
            <a:pPr marL="341726" lvl="1" indent="-170863">
              <a:lnSpc>
                <a:spcPts val="1800"/>
              </a:lnSpc>
              <a:buFont typeface="Arial"/>
              <a:buChar char="•"/>
            </a:pPr>
            <a:r>
              <a:rPr lang="en-US" sz="1500" dirty="0">
                <a:solidFill>
                  <a:srgbClr val="FFFFFF"/>
                </a:solidFill>
                <a:latin typeface="Arimo"/>
              </a:rPr>
              <a:t>Over </a:t>
            </a:r>
            <a:r>
              <a:rPr lang="en-US" sz="1500" dirty="0">
                <a:solidFill>
                  <a:srgbClr val="FFFFFF"/>
                </a:solidFill>
                <a:latin typeface="Arimo Bold"/>
              </a:rPr>
              <a:t>2,000</a:t>
            </a:r>
            <a:r>
              <a:rPr lang="en-US" sz="1500" dirty="0">
                <a:solidFill>
                  <a:srgbClr val="FFFFFF"/>
                </a:solidFill>
                <a:latin typeface="Arimo"/>
              </a:rPr>
              <a:t> employers supported to be inclusive</a:t>
            </a:r>
          </a:p>
        </p:txBody>
      </p:sp>
      <p:sp>
        <p:nvSpPr>
          <p:cNvPr id="12" name="TextBox 12"/>
          <p:cNvSpPr txBox="1"/>
          <p:nvPr/>
        </p:nvSpPr>
        <p:spPr>
          <a:xfrm>
            <a:off x="335568" y="3545935"/>
            <a:ext cx="2662560" cy="2077492"/>
          </a:xfrm>
          <a:prstGeom prst="rect">
            <a:avLst/>
          </a:prstGeom>
        </p:spPr>
        <p:txBody>
          <a:bodyPr lIns="0" tIns="0" rIns="0" bIns="0" rtlCol="0" anchor="t">
            <a:spAutoFit/>
          </a:bodyPr>
          <a:lstStyle/>
          <a:p>
            <a:pPr marL="341727" lvl="1" indent="-170864">
              <a:lnSpc>
                <a:spcPts val="1800"/>
              </a:lnSpc>
              <a:buFont typeface="Arial"/>
              <a:buChar char="•"/>
            </a:pPr>
            <a:r>
              <a:rPr lang="en-US" sz="1500" dirty="0">
                <a:solidFill>
                  <a:srgbClr val="FFFFFF"/>
                </a:solidFill>
                <a:latin typeface="Arimo Bold"/>
              </a:rPr>
              <a:t>£51m </a:t>
            </a:r>
            <a:r>
              <a:rPr lang="en-US" sz="1500" dirty="0">
                <a:solidFill>
                  <a:srgbClr val="FFFFFF"/>
                </a:solidFill>
                <a:latin typeface="Arimo"/>
              </a:rPr>
              <a:t>income</a:t>
            </a:r>
          </a:p>
          <a:p>
            <a:pPr marL="341727" lvl="1" indent="-170864">
              <a:lnSpc>
                <a:spcPts val="1800"/>
              </a:lnSpc>
              <a:buFont typeface="Arial"/>
              <a:buChar char="•"/>
            </a:pPr>
            <a:r>
              <a:rPr lang="en-US" sz="1500" dirty="0">
                <a:solidFill>
                  <a:srgbClr val="FFFFFF"/>
                </a:solidFill>
                <a:latin typeface="Arimo Bold"/>
              </a:rPr>
              <a:t>2,200</a:t>
            </a:r>
            <a:r>
              <a:rPr lang="en-US" sz="1500" dirty="0">
                <a:solidFill>
                  <a:srgbClr val="FFFFFF"/>
                </a:solidFill>
                <a:latin typeface="Arimo"/>
              </a:rPr>
              <a:t> employees</a:t>
            </a:r>
          </a:p>
          <a:p>
            <a:pPr marL="341727" lvl="1" indent="-170864">
              <a:lnSpc>
                <a:spcPts val="1800"/>
              </a:lnSpc>
              <a:buFont typeface="Arial"/>
              <a:buChar char="•"/>
            </a:pPr>
            <a:r>
              <a:rPr lang="en-US" sz="1500" dirty="0">
                <a:solidFill>
                  <a:srgbClr val="FFFFFF"/>
                </a:solidFill>
                <a:latin typeface="Arimo"/>
              </a:rPr>
              <a:t>Over </a:t>
            </a:r>
            <a:r>
              <a:rPr lang="en-US" sz="1500" dirty="0">
                <a:solidFill>
                  <a:srgbClr val="FFFFFF"/>
                </a:solidFill>
                <a:latin typeface="Arimo Bold"/>
              </a:rPr>
              <a:t>1,100</a:t>
            </a:r>
            <a:r>
              <a:rPr lang="en-US" sz="1500" dirty="0">
                <a:solidFill>
                  <a:srgbClr val="FFFFFF"/>
                </a:solidFill>
                <a:latin typeface="Arimo"/>
              </a:rPr>
              <a:t> people    supported to live independently</a:t>
            </a:r>
          </a:p>
          <a:p>
            <a:pPr marL="341727" lvl="1" indent="-170864">
              <a:lnSpc>
                <a:spcPts val="1800"/>
              </a:lnSpc>
              <a:buFont typeface="Arial"/>
              <a:buChar char="•"/>
            </a:pPr>
            <a:r>
              <a:rPr lang="en-US" sz="1500" dirty="0">
                <a:solidFill>
                  <a:srgbClr val="FFFFFF"/>
                </a:solidFill>
                <a:latin typeface="Arimo Bold"/>
              </a:rPr>
              <a:t>2.5m</a:t>
            </a:r>
            <a:r>
              <a:rPr lang="en-US" sz="1500" dirty="0">
                <a:solidFill>
                  <a:srgbClr val="FFFFFF"/>
                </a:solidFill>
                <a:latin typeface="Arimo"/>
              </a:rPr>
              <a:t> hours of social care support </a:t>
            </a:r>
            <a:r>
              <a:rPr lang="en-US" sz="1500" dirty="0">
                <a:solidFill>
                  <a:srgbClr val="FFFFFF"/>
                </a:solidFill>
                <a:latin typeface="Arimo Bold"/>
              </a:rPr>
              <a:t>27</a:t>
            </a:r>
            <a:r>
              <a:rPr lang="en-US" sz="1500" dirty="0">
                <a:solidFill>
                  <a:srgbClr val="FFFFFF"/>
                </a:solidFill>
                <a:latin typeface="Arimo"/>
              </a:rPr>
              <a:t> local authority areas</a:t>
            </a:r>
          </a:p>
          <a:p>
            <a:pPr marL="341727" lvl="1" indent="-170864">
              <a:lnSpc>
                <a:spcPts val="1800"/>
              </a:lnSpc>
              <a:buFont typeface="Arial"/>
              <a:buChar char="•"/>
            </a:pPr>
            <a:r>
              <a:rPr lang="en-US" sz="1500" dirty="0">
                <a:solidFill>
                  <a:srgbClr val="FFFFFF"/>
                </a:solidFill>
                <a:latin typeface="Arimo"/>
              </a:rPr>
              <a:t>Sector-leading CI grades</a:t>
            </a:r>
          </a:p>
        </p:txBody>
      </p:sp>
      <p:sp>
        <p:nvSpPr>
          <p:cNvPr id="13" name="TextBox 13"/>
          <p:cNvSpPr txBox="1"/>
          <p:nvPr/>
        </p:nvSpPr>
        <p:spPr>
          <a:xfrm>
            <a:off x="6170218" y="3552307"/>
            <a:ext cx="2638208" cy="2077492"/>
          </a:xfrm>
          <a:prstGeom prst="rect">
            <a:avLst/>
          </a:prstGeom>
        </p:spPr>
        <p:txBody>
          <a:bodyPr lIns="0" tIns="0" rIns="0" bIns="0" rtlCol="0" anchor="t">
            <a:spAutoFit/>
          </a:bodyPr>
          <a:lstStyle/>
          <a:p>
            <a:pPr marL="341726" lvl="1" indent="-170863">
              <a:lnSpc>
                <a:spcPts val="1800"/>
              </a:lnSpc>
              <a:buFont typeface="Arial"/>
              <a:buChar char="•"/>
            </a:pPr>
            <a:r>
              <a:rPr lang="en-US" sz="1500" dirty="0">
                <a:solidFill>
                  <a:srgbClr val="FFFFFF"/>
                </a:solidFill>
                <a:latin typeface="Arimo Bold"/>
              </a:rPr>
              <a:t>£1.5m </a:t>
            </a:r>
            <a:r>
              <a:rPr lang="en-US" sz="1500" dirty="0">
                <a:solidFill>
                  <a:srgbClr val="FFFFFF"/>
                </a:solidFill>
                <a:latin typeface="Arimo"/>
              </a:rPr>
              <a:t>income</a:t>
            </a:r>
          </a:p>
          <a:p>
            <a:pPr marL="341726" lvl="1" indent="-170863">
              <a:lnSpc>
                <a:spcPts val="1800"/>
              </a:lnSpc>
              <a:buFont typeface="Arial"/>
              <a:buChar char="•"/>
            </a:pPr>
            <a:r>
              <a:rPr lang="en-US" sz="1500" dirty="0">
                <a:solidFill>
                  <a:srgbClr val="FFFFFF"/>
                </a:solidFill>
                <a:latin typeface="Arimo Bold"/>
              </a:rPr>
              <a:t>30</a:t>
            </a:r>
            <a:r>
              <a:rPr lang="en-US" sz="1500" dirty="0">
                <a:solidFill>
                  <a:srgbClr val="FFFFFF"/>
                </a:solidFill>
                <a:latin typeface="Arimo"/>
              </a:rPr>
              <a:t> employees</a:t>
            </a:r>
          </a:p>
          <a:p>
            <a:pPr marL="341726" lvl="1" indent="-170863">
              <a:lnSpc>
                <a:spcPts val="1800"/>
              </a:lnSpc>
              <a:buFont typeface="Arial"/>
              <a:buChar char="•"/>
            </a:pPr>
            <a:r>
              <a:rPr lang="en-US" sz="1500" dirty="0">
                <a:solidFill>
                  <a:srgbClr val="FFFFFF"/>
                </a:solidFill>
                <a:latin typeface="Arimo Bold"/>
              </a:rPr>
              <a:t>12,000</a:t>
            </a:r>
            <a:r>
              <a:rPr lang="en-US" sz="1500" dirty="0">
                <a:solidFill>
                  <a:srgbClr val="FFFFFF"/>
                </a:solidFill>
                <a:latin typeface="Arimo"/>
              </a:rPr>
              <a:t> members across </a:t>
            </a:r>
            <a:r>
              <a:rPr lang="en-US" sz="1500" dirty="0">
                <a:solidFill>
                  <a:srgbClr val="FFFFFF"/>
                </a:solidFill>
                <a:latin typeface="Arimo Bold"/>
              </a:rPr>
              <a:t>32</a:t>
            </a:r>
            <a:r>
              <a:rPr lang="en-US" sz="1500" dirty="0">
                <a:solidFill>
                  <a:srgbClr val="FFFFFF"/>
                </a:solidFill>
                <a:latin typeface="Arimo"/>
              </a:rPr>
              <a:t> local authority areas</a:t>
            </a:r>
          </a:p>
          <a:p>
            <a:pPr marL="341726" lvl="1" indent="-170863">
              <a:lnSpc>
                <a:spcPts val="1800"/>
              </a:lnSpc>
              <a:buFont typeface="Arial"/>
              <a:buChar char="•"/>
            </a:pPr>
            <a:r>
              <a:rPr lang="en-US" sz="1500" dirty="0">
                <a:solidFill>
                  <a:srgbClr val="FFFFFF"/>
                </a:solidFill>
                <a:latin typeface="Arimo"/>
              </a:rPr>
              <a:t>Charitable projects supporting </a:t>
            </a:r>
            <a:r>
              <a:rPr lang="en-US" sz="1500" dirty="0">
                <a:solidFill>
                  <a:srgbClr val="FFFFFF"/>
                </a:solidFill>
                <a:latin typeface="Arimo Bold"/>
              </a:rPr>
              <a:t>3,000</a:t>
            </a:r>
            <a:r>
              <a:rPr lang="en-US" sz="1500" dirty="0">
                <a:solidFill>
                  <a:srgbClr val="FFFFFF"/>
                </a:solidFill>
                <a:latin typeface="Arimo"/>
              </a:rPr>
              <a:t> people per year</a:t>
            </a:r>
          </a:p>
          <a:p>
            <a:pPr marL="341726" lvl="1" indent="-170863">
              <a:lnSpc>
                <a:spcPts val="1800"/>
              </a:lnSpc>
              <a:buFont typeface="Arial"/>
              <a:buChar char="•"/>
            </a:pPr>
            <a:r>
              <a:rPr lang="en-US" sz="1500" dirty="0">
                <a:solidFill>
                  <a:srgbClr val="FFFFFF"/>
                </a:solidFill>
                <a:latin typeface="Arimo Bold"/>
              </a:rPr>
              <a:t>30</a:t>
            </a:r>
            <a:r>
              <a:rPr lang="en-US" sz="1500" dirty="0">
                <a:solidFill>
                  <a:srgbClr val="FFFFFF"/>
                </a:solidFill>
                <a:latin typeface="Arimo"/>
              </a:rPr>
              <a:t> local branches supporting </a:t>
            </a:r>
            <a:r>
              <a:rPr lang="en-US" sz="1500" dirty="0">
                <a:solidFill>
                  <a:srgbClr val="FFFFFF"/>
                </a:solidFill>
                <a:latin typeface="Arimo Bold"/>
              </a:rPr>
              <a:t>2,000 </a:t>
            </a:r>
            <a:r>
              <a:rPr lang="en-US" sz="1500" dirty="0">
                <a:solidFill>
                  <a:srgbClr val="FFFFFF"/>
                </a:solidFill>
                <a:latin typeface="Arimo"/>
              </a:rPr>
              <a:t>people</a:t>
            </a:r>
          </a:p>
        </p:txBody>
      </p:sp>
      <p:grpSp>
        <p:nvGrpSpPr>
          <p:cNvPr id="14" name="Group 14"/>
          <p:cNvGrpSpPr/>
          <p:nvPr/>
        </p:nvGrpSpPr>
        <p:grpSpPr>
          <a:xfrm>
            <a:off x="275561" y="911184"/>
            <a:ext cx="8592872" cy="386120"/>
            <a:chOff x="0" y="0"/>
            <a:chExt cx="22914326" cy="1029652"/>
          </a:xfrm>
        </p:grpSpPr>
        <p:sp>
          <p:nvSpPr>
            <p:cNvPr id="15" name="Freeform 15"/>
            <p:cNvSpPr/>
            <p:nvPr/>
          </p:nvSpPr>
          <p:spPr>
            <a:xfrm>
              <a:off x="38100" y="38100"/>
              <a:ext cx="22838156" cy="953389"/>
            </a:xfrm>
            <a:custGeom>
              <a:avLst/>
              <a:gdLst/>
              <a:ahLst/>
              <a:cxnLst/>
              <a:rect l="l" t="t" r="r" b="b"/>
              <a:pathLst>
                <a:path w="22838156" h="953389">
                  <a:moveTo>
                    <a:pt x="0" y="158877"/>
                  </a:moveTo>
                  <a:cubicBezTo>
                    <a:pt x="0" y="71120"/>
                    <a:pt x="76581" y="0"/>
                    <a:pt x="171069" y="0"/>
                  </a:cubicBezTo>
                  <a:lnTo>
                    <a:pt x="22667088" y="0"/>
                  </a:lnTo>
                  <a:cubicBezTo>
                    <a:pt x="22761575" y="0"/>
                    <a:pt x="22838156" y="71120"/>
                    <a:pt x="22838156" y="158877"/>
                  </a:cubicBezTo>
                  <a:lnTo>
                    <a:pt x="22838156" y="794512"/>
                  </a:lnTo>
                  <a:cubicBezTo>
                    <a:pt x="22838156" y="882269"/>
                    <a:pt x="22761575" y="953389"/>
                    <a:pt x="22667088" y="953389"/>
                  </a:cubicBezTo>
                  <a:lnTo>
                    <a:pt x="171069" y="953389"/>
                  </a:lnTo>
                  <a:cubicBezTo>
                    <a:pt x="76581" y="953389"/>
                    <a:pt x="0" y="882269"/>
                    <a:pt x="0" y="794512"/>
                  </a:cubicBezTo>
                  <a:close/>
                </a:path>
              </a:pathLst>
            </a:custGeom>
            <a:solidFill>
              <a:srgbClr val="4C16B3"/>
            </a:solidFill>
          </p:spPr>
          <p:txBody>
            <a:bodyPr/>
            <a:lstStyle/>
            <a:p>
              <a:endParaRPr lang="en-GB"/>
            </a:p>
          </p:txBody>
        </p:sp>
        <p:sp>
          <p:nvSpPr>
            <p:cNvPr id="16" name="Freeform 16"/>
            <p:cNvSpPr/>
            <p:nvPr/>
          </p:nvSpPr>
          <p:spPr>
            <a:xfrm>
              <a:off x="0" y="0"/>
              <a:ext cx="22914356" cy="1029589"/>
            </a:xfrm>
            <a:custGeom>
              <a:avLst/>
              <a:gdLst/>
              <a:ahLst/>
              <a:cxnLst/>
              <a:rect l="l" t="t" r="r" b="b"/>
              <a:pathLst>
                <a:path w="22914356" h="1029589">
                  <a:moveTo>
                    <a:pt x="0" y="196977"/>
                  </a:moveTo>
                  <a:cubicBezTo>
                    <a:pt x="0" y="85598"/>
                    <a:pt x="96266" y="0"/>
                    <a:pt x="209169" y="0"/>
                  </a:cubicBezTo>
                  <a:lnTo>
                    <a:pt x="22705188" y="0"/>
                  </a:lnTo>
                  <a:lnTo>
                    <a:pt x="22705188" y="38100"/>
                  </a:lnTo>
                  <a:lnTo>
                    <a:pt x="22705188" y="0"/>
                  </a:lnTo>
                  <a:cubicBezTo>
                    <a:pt x="22817964" y="0"/>
                    <a:pt x="22914356" y="85598"/>
                    <a:pt x="22914356" y="196977"/>
                  </a:cubicBezTo>
                  <a:lnTo>
                    <a:pt x="22876256" y="196977"/>
                  </a:lnTo>
                  <a:lnTo>
                    <a:pt x="22914356" y="196977"/>
                  </a:lnTo>
                  <a:lnTo>
                    <a:pt x="22914356" y="832612"/>
                  </a:lnTo>
                  <a:lnTo>
                    <a:pt x="22876256" y="832612"/>
                  </a:lnTo>
                  <a:lnTo>
                    <a:pt x="22914356" y="832612"/>
                  </a:lnTo>
                  <a:cubicBezTo>
                    <a:pt x="22914356" y="943991"/>
                    <a:pt x="22818091" y="1029589"/>
                    <a:pt x="22705188" y="1029589"/>
                  </a:cubicBezTo>
                  <a:lnTo>
                    <a:pt x="22705188" y="991489"/>
                  </a:lnTo>
                  <a:lnTo>
                    <a:pt x="22705188" y="1029589"/>
                  </a:lnTo>
                  <a:lnTo>
                    <a:pt x="209169" y="1029589"/>
                  </a:lnTo>
                  <a:lnTo>
                    <a:pt x="209169" y="991489"/>
                  </a:lnTo>
                  <a:lnTo>
                    <a:pt x="209169" y="1029589"/>
                  </a:lnTo>
                  <a:cubicBezTo>
                    <a:pt x="96266" y="1029589"/>
                    <a:pt x="0" y="943991"/>
                    <a:pt x="0" y="832612"/>
                  </a:cubicBezTo>
                  <a:lnTo>
                    <a:pt x="0" y="196977"/>
                  </a:lnTo>
                  <a:lnTo>
                    <a:pt x="38100" y="196977"/>
                  </a:lnTo>
                  <a:lnTo>
                    <a:pt x="0" y="196977"/>
                  </a:lnTo>
                  <a:moveTo>
                    <a:pt x="76200" y="196977"/>
                  </a:moveTo>
                  <a:lnTo>
                    <a:pt x="76200" y="832612"/>
                  </a:lnTo>
                  <a:lnTo>
                    <a:pt x="38100" y="832612"/>
                  </a:lnTo>
                  <a:lnTo>
                    <a:pt x="76200" y="832612"/>
                  </a:lnTo>
                  <a:cubicBezTo>
                    <a:pt x="76200" y="896747"/>
                    <a:pt x="132969" y="953389"/>
                    <a:pt x="209169" y="953389"/>
                  </a:cubicBezTo>
                  <a:lnTo>
                    <a:pt x="22705188" y="953389"/>
                  </a:lnTo>
                  <a:cubicBezTo>
                    <a:pt x="22781261" y="953389"/>
                    <a:pt x="22838156" y="896747"/>
                    <a:pt x="22838156" y="832612"/>
                  </a:cubicBezTo>
                  <a:lnTo>
                    <a:pt x="22838156" y="196977"/>
                  </a:lnTo>
                  <a:cubicBezTo>
                    <a:pt x="22838156" y="132842"/>
                    <a:pt x="22781388" y="76200"/>
                    <a:pt x="22705188" y="76200"/>
                  </a:cubicBezTo>
                  <a:lnTo>
                    <a:pt x="209169" y="76200"/>
                  </a:lnTo>
                  <a:lnTo>
                    <a:pt x="209169" y="38100"/>
                  </a:lnTo>
                  <a:lnTo>
                    <a:pt x="209169" y="76200"/>
                  </a:lnTo>
                  <a:cubicBezTo>
                    <a:pt x="132969" y="76200"/>
                    <a:pt x="76200" y="132842"/>
                    <a:pt x="76200" y="196977"/>
                  </a:cubicBezTo>
                  <a:close/>
                </a:path>
              </a:pathLst>
            </a:custGeom>
            <a:solidFill>
              <a:srgbClr val="2BA2BA"/>
            </a:solidFill>
          </p:spPr>
          <p:txBody>
            <a:bodyPr/>
            <a:lstStyle/>
            <a:p>
              <a:endParaRPr lang="en-GB"/>
            </a:p>
          </p:txBody>
        </p:sp>
        <p:sp>
          <p:nvSpPr>
            <p:cNvPr id="17" name="TextBox 17"/>
            <p:cNvSpPr txBox="1"/>
            <p:nvPr/>
          </p:nvSpPr>
          <p:spPr>
            <a:xfrm>
              <a:off x="0" y="-28575"/>
              <a:ext cx="22914326" cy="1058227"/>
            </a:xfrm>
            <a:prstGeom prst="rect">
              <a:avLst/>
            </a:prstGeom>
          </p:spPr>
          <p:txBody>
            <a:bodyPr lIns="25400" tIns="25400" rIns="25400" bIns="25400" rtlCol="0" anchor="t"/>
            <a:lstStyle/>
            <a:p>
              <a:pPr algn="ctr">
                <a:lnSpc>
                  <a:spcPts val="1980"/>
                </a:lnSpc>
              </a:pPr>
              <a:r>
                <a:rPr lang="en-US" sz="1650" dirty="0">
                  <a:solidFill>
                    <a:srgbClr val="FFFFFF"/>
                  </a:solidFill>
                  <a:latin typeface="Arimo Bold"/>
                </a:rPr>
                <a:t>2,500 employees;     Over 13,000 people supported;     £65m income</a:t>
              </a:r>
            </a:p>
          </p:txBody>
        </p:sp>
      </p:grpSp>
      <p:sp>
        <p:nvSpPr>
          <p:cNvPr id="18" name="Freeform 18"/>
          <p:cNvSpPr/>
          <p:nvPr/>
        </p:nvSpPr>
        <p:spPr>
          <a:xfrm>
            <a:off x="2349382" y="1361500"/>
            <a:ext cx="4445226" cy="1350000"/>
          </a:xfrm>
          <a:custGeom>
            <a:avLst/>
            <a:gdLst/>
            <a:ahLst/>
            <a:cxnLst/>
            <a:rect l="l" t="t" r="r" b="b"/>
            <a:pathLst>
              <a:path w="8890452" h="2700000">
                <a:moveTo>
                  <a:pt x="0" y="0"/>
                </a:moveTo>
                <a:lnTo>
                  <a:pt x="8890452" y="0"/>
                </a:lnTo>
                <a:lnTo>
                  <a:pt x="8890452" y="2700000"/>
                </a:lnTo>
                <a:lnTo>
                  <a:pt x="0" y="2700000"/>
                </a:lnTo>
                <a:lnTo>
                  <a:pt x="0" y="0"/>
                </a:lnTo>
                <a:close/>
              </a:path>
            </a:pathLst>
          </a:custGeom>
          <a:blipFill>
            <a:blip r:embed="rId2">
              <a:extLst>
                <a:ext uri="{96DAC541-7B7A-43D3-8B79-37D633B846F1}">
                  <asvg:svgBlip xmlns:asvg="http://schemas.microsoft.com/office/drawing/2016/SVG/main" r:embed="rId3"/>
                </a:ext>
              </a:extLst>
            </a:blip>
            <a:stretch>
              <a:fillRect t="-237" b="-237"/>
            </a:stretch>
          </a:blipFill>
        </p:spPr>
        <p:txBody>
          <a:bodyPr/>
          <a:lstStyle/>
          <a:p>
            <a:endParaRPr lang="en-GB"/>
          </a:p>
        </p:txBody>
      </p:sp>
      <p:sp>
        <p:nvSpPr>
          <p:cNvPr id="19" name="Freeform 19"/>
          <p:cNvSpPr/>
          <p:nvPr/>
        </p:nvSpPr>
        <p:spPr>
          <a:xfrm>
            <a:off x="3429922" y="2662736"/>
            <a:ext cx="1629023" cy="810000"/>
          </a:xfrm>
          <a:custGeom>
            <a:avLst/>
            <a:gdLst/>
            <a:ahLst/>
            <a:cxnLst/>
            <a:rect l="l" t="t" r="r" b="b"/>
            <a:pathLst>
              <a:path w="3258046" h="1620000">
                <a:moveTo>
                  <a:pt x="0" y="0"/>
                </a:moveTo>
                <a:lnTo>
                  <a:pt x="3258046" y="0"/>
                </a:lnTo>
                <a:lnTo>
                  <a:pt x="3258046" y="1620000"/>
                </a:lnTo>
                <a:lnTo>
                  <a:pt x="0" y="1620000"/>
                </a:lnTo>
                <a:lnTo>
                  <a:pt x="0" y="0"/>
                </a:lnTo>
                <a:close/>
              </a:path>
            </a:pathLst>
          </a:custGeom>
          <a:blipFill>
            <a:blip r:embed="rId4">
              <a:extLst>
                <a:ext uri="{96DAC541-7B7A-43D3-8B79-37D633B846F1}">
                  <asvg:svgBlip xmlns:asvg="http://schemas.microsoft.com/office/drawing/2016/SVG/main" r:embed="rId5"/>
                </a:ext>
              </a:extLst>
            </a:blip>
            <a:stretch>
              <a:fillRect l="-48018" b="-205"/>
            </a:stretch>
          </a:blipFill>
        </p:spPr>
        <p:txBody>
          <a:bodyPr/>
          <a:lstStyle/>
          <a:p>
            <a:endParaRPr lang="en-GB"/>
          </a:p>
        </p:txBody>
      </p:sp>
      <p:sp>
        <p:nvSpPr>
          <p:cNvPr id="20" name="Freeform 20"/>
          <p:cNvSpPr/>
          <p:nvPr/>
        </p:nvSpPr>
        <p:spPr>
          <a:xfrm>
            <a:off x="499506" y="2662736"/>
            <a:ext cx="1629025" cy="810000"/>
          </a:xfrm>
          <a:custGeom>
            <a:avLst/>
            <a:gdLst/>
            <a:ahLst/>
            <a:cxnLst/>
            <a:rect l="l" t="t" r="r" b="b"/>
            <a:pathLst>
              <a:path w="3258049" h="1620000">
                <a:moveTo>
                  <a:pt x="0" y="0"/>
                </a:moveTo>
                <a:lnTo>
                  <a:pt x="3258050" y="0"/>
                </a:lnTo>
                <a:lnTo>
                  <a:pt x="3258050" y="1620000"/>
                </a:lnTo>
                <a:lnTo>
                  <a:pt x="0" y="1620000"/>
                </a:lnTo>
                <a:lnTo>
                  <a:pt x="0" y="0"/>
                </a:lnTo>
                <a:close/>
              </a:path>
            </a:pathLst>
          </a:custGeom>
          <a:blipFill>
            <a:blip r:embed="rId6">
              <a:extLst>
                <a:ext uri="{96DAC541-7B7A-43D3-8B79-37D633B846F1}">
                  <asvg:svgBlip xmlns:asvg="http://schemas.microsoft.com/office/drawing/2016/SVG/main" r:embed="rId7"/>
                </a:ext>
              </a:extLst>
            </a:blip>
            <a:stretch>
              <a:fillRect l="-48018" b="-205"/>
            </a:stretch>
          </a:blipFill>
        </p:spPr>
        <p:txBody>
          <a:bodyPr/>
          <a:lstStyle/>
          <a:p>
            <a:endParaRPr lang="en-GB"/>
          </a:p>
        </p:txBody>
      </p:sp>
      <p:sp>
        <p:nvSpPr>
          <p:cNvPr id="21" name="Freeform 21"/>
          <p:cNvSpPr/>
          <p:nvPr/>
        </p:nvSpPr>
        <p:spPr>
          <a:xfrm>
            <a:off x="6139484" y="2645616"/>
            <a:ext cx="2450508" cy="810000"/>
          </a:xfrm>
          <a:custGeom>
            <a:avLst/>
            <a:gdLst/>
            <a:ahLst/>
            <a:cxnLst/>
            <a:rect l="l" t="t" r="r" b="b"/>
            <a:pathLst>
              <a:path w="4901016" h="1620000">
                <a:moveTo>
                  <a:pt x="0" y="0"/>
                </a:moveTo>
                <a:lnTo>
                  <a:pt x="4901016" y="0"/>
                </a:lnTo>
                <a:lnTo>
                  <a:pt x="4901016" y="1620000"/>
                </a:lnTo>
                <a:lnTo>
                  <a:pt x="0" y="1620000"/>
                </a:lnTo>
                <a:lnTo>
                  <a:pt x="0" y="0"/>
                </a:lnTo>
                <a:close/>
              </a:path>
            </a:pathLst>
          </a:custGeom>
          <a:blipFill>
            <a:blip r:embed="rId8"/>
            <a:stretch>
              <a:fillRect l="-31154"/>
            </a:stretch>
          </a:blipFill>
        </p:spPr>
        <p:txBody>
          <a:bodyPr/>
          <a:lstStyle/>
          <a:p>
            <a:endParaRPr lang="en-GB"/>
          </a:p>
        </p:txBody>
      </p:sp>
    </p:spTree>
    <p:extLst>
      <p:ext uri="{BB962C8B-B14F-4D97-AF65-F5344CB8AC3E}">
        <p14:creationId xmlns:p14="http://schemas.microsoft.com/office/powerpoint/2010/main" val="34311111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106180" y="5149155"/>
            <a:ext cx="1909002" cy="674490"/>
          </a:xfrm>
          <a:custGeom>
            <a:avLst/>
            <a:gdLst/>
            <a:ahLst/>
            <a:cxnLst/>
            <a:rect l="l" t="t" r="r" b="b"/>
            <a:pathLst>
              <a:path w="3818004" h="1348980">
                <a:moveTo>
                  <a:pt x="0" y="0"/>
                </a:moveTo>
                <a:lnTo>
                  <a:pt x="3818005" y="0"/>
                </a:lnTo>
                <a:lnTo>
                  <a:pt x="3818005" y="1348980"/>
                </a:lnTo>
                <a:lnTo>
                  <a:pt x="0" y="1348980"/>
                </a:lnTo>
                <a:lnTo>
                  <a:pt x="0" y="0"/>
                </a:lnTo>
                <a:close/>
              </a:path>
            </a:pathLst>
          </a:custGeom>
          <a:blipFill>
            <a:blip r:embed="rId2"/>
            <a:stretch>
              <a:fillRect l="-16681" t="-51733" r="-14400" b="-56955"/>
            </a:stretch>
          </a:blipFill>
        </p:spPr>
        <p:txBody>
          <a:bodyPr/>
          <a:lstStyle/>
          <a:p>
            <a:endParaRPr lang="en-GB"/>
          </a:p>
        </p:txBody>
      </p:sp>
      <p:sp>
        <p:nvSpPr>
          <p:cNvPr id="3" name="Freeform 3"/>
          <p:cNvSpPr/>
          <p:nvPr/>
        </p:nvSpPr>
        <p:spPr>
          <a:xfrm>
            <a:off x="5456028" y="853202"/>
            <a:ext cx="4767719" cy="3178479"/>
          </a:xfrm>
          <a:custGeom>
            <a:avLst/>
            <a:gdLst/>
            <a:ahLst/>
            <a:cxnLst/>
            <a:rect l="l" t="t" r="r" b="b"/>
            <a:pathLst>
              <a:path w="9535437" h="6356958">
                <a:moveTo>
                  <a:pt x="0" y="0"/>
                </a:moveTo>
                <a:lnTo>
                  <a:pt x="9535437" y="0"/>
                </a:lnTo>
                <a:lnTo>
                  <a:pt x="9535437" y="6356958"/>
                </a:lnTo>
                <a:lnTo>
                  <a:pt x="0" y="6356958"/>
                </a:lnTo>
                <a:lnTo>
                  <a:pt x="0" y="0"/>
                </a:lnTo>
                <a:close/>
              </a:path>
            </a:pathLst>
          </a:custGeom>
          <a:blipFill>
            <a:blip r:embed="rId3"/>
            <a:stretch>
              <a:fillRect/>
            </a:stretch>
          </a:blipFill>
        </p:spPr>
        <p:txBody>
          <a:bodyPr/>
          <a:lstStyle/>
          <a:p>
            <a:endParaRPr lang="en-GB"/>
          </a:p>
        </p:txBody>
      </p:sp>
      <p:grpSp>
        <p:nvGrpSpPr>
          <p:cNvPr id="4" name="Group 4"/>
          <p:cNvGrpSpPr>
            <a:grpSpLocks noChangeAspect="1"/>
          </p:cNvGrpSpPr>
          <p:nvPr/>
        </p:nvGrpSpPr>
        <p:grpSpPr>
          <a:xfrm>
            <a:off x="4703951" y="2225809"/>
            <a:ext cx="2626685" cy="2623185"/>
            <a:chOff x="0" y="0"/>
            <a:chExt cx="6671310" cy="6662420"/>
          </a:xfrm>
        </p:grpSpPr>
        <p:sp>
          <p:nvSpPr>
            <p:cNvPr id="5" name="Freeform 5"/>
            <p:cNvSpPr/>
            <p:nvPr/>
          </p:nvSpPr>
          <p:spPr>
            <a:xfrm>
              <a:off x="0" y="0"/>
              <a:ext cx="6671310" cy="6662420"/>
            </a:xfrm>
            <a:custGeom>
              <a:avLst/>
              <a:gdLst/>
              <a:ahLst/>
              <a:cxnLst/>
              <a:rect l="l" t="t" r="r" b="b"/>
              <a:pathLst>
                <a:path w="6671310" h="6662420">
                  <a:moveTo>
                    <a:pt x="3340100" y="3331210"/>
                  </a:moveTo>
                  <a:lnTo>
                    <a:pt x="3329940" y="3331210"/>
                  </a:lnTo>
                  <a:lnTo>
                    <a:pt x="3329940" y="0"/>
                  </a:lnTo>
                  <a:cubicBezTo>
                    <a:pt x="1490980" y="0"/>
                    <a:pt x="0" y="1490980"/>
                    <a:pt x="0" y="3331210"/>
                  </a:cubicBezTo>
                  <a:cubicBezTo>
                    <a:pt x="0" y="5171440"/>
                    <a:pt x="1490980" y="6662420"/>
                    <a:pt x="3331210" y="6662420"/>
                  </a:cubicBezTo>
                  <a:lnTo>
                    <a:pt x="3340100" y="6662420"/>
                  </a:lnTo>
                  <a:cubicBezTo>
                    <a:pt x="5180330" y="6662420"/>
                    <a:pt x="6671310" y="5171440"/>
                    <a:pt x="6671310" y="3331210"/>
                  </a:cubicBezTo>
                  <a:lnTo>
                    <a:pt x="3340100" y="3331210"/>
                  </a:lnTo>
                  <a:close/>
                </a:path>
              </a:pathLst>
            </a:custGeom>
            <a:solidFill>
              <a:srgbClr val="FFFFFF"/>
            </a:solidFill>
            <a:ln w="12700">
              <a:solidFill>
                <a:schemeClr val="bg1"/>
              </a:solidFill>
            </a:ln>
          </p:spPr>
          <p:txBody>
            <a:bodyPr/>
            <a:lstStyle/>
            <a:p>
              <a:endParaRPr lang="en-GB"/>
            </a:p>
          </p:txBody>
        </p:sp>
      </p:grpSp>
      <p:sp>
        <p:nvSpPr>
          <p:cNvPr id="6" name="Freeform 6"/>
          <p:cNvSpPr/>
          <p:nvPr/>
        </p:nvSpPr>
        <p:spPr>
          <a:xfrm>
            <a:off x="4703952" y="719003"/>
            <a:ext cx="4804460" cy="3774073"/>
          </a:xfrm>
          <a:custGeom>
            <a:avLst/>
            <a:gdLst/>
            <a:ahLst/>
            <a:cxnLst/>
            <a:rect l="l" t="t" r="r" b="b"/>
            <a:pathLst>
              <a:path w="9608921" h="7548145">
                <a:moveTo>
                  <a:pt x="0" y="0"/>
                </a:moveTo>
                <a:lnTo>
                  <a:pt x="9608921" y="0"/>
                </a:lnTo>
                <a:lnTo>
                  <a:pt x="9608921" y="7548145"/>
                </a:lnTo>
                <a:lnTo>
                  <a:pt x="0" y="7548145"/>
                </a:lnTo>
                <a:lnTo>
                  <a:pt x="0" y="0"/>
                </a:lnTo>
                <a:close/>
              </a:path>
            </a:pathLst>
          </a:custGeom>
          <a:blipFill>
            <a:blip r:embed="rId4"/>
            <a:stretch>
              <a:fillRect/>
            </a:stretch>
          </a:blipFill>
        </p:spPr>
        <p:txBody>
          <a:bodyPr/>
          <a:lstStyle/>
          <a:p>
            <a:endParaRPr lang="en-GB"/>
          </a:p>
        </p:txBody>
      </p:sp>
      <p:sp>
        <p:nvSpPr>
          <p:cNvPr id="7" name="TextBox 7"/>
          <p:cNvSpPr txBox="1"/>
          <p:nvPr/>
        </p:nvSpPr>
        <p:spPr>
          <a:xfrm>
            <a:off x="259232" y="1974275"/>
            <a:ext cx="5498282" cy="3575722"/>
          </a:xfrm>
          <a:prstGeom prst="rect">
            <a:avLst/>
          </a:prstGeom>
        </p:spPr>
        <p:txBody>
          <a:bodyPr lIns="0" tIns="0" rIns="0" bIns="0" rtlCol="0" anchor="t">
            <a:spAutoFit/>
          </a:bodyPr>
          <a:lstStyle/>
          <a:p>
            <a:pPr algn="just">
              <a:lnSpc>
                <a:spcPts val="2030"/>
              </a:lnSpc>
            </a:pPr>
            <a:r>
              <a:rPr lang="en-US" sz="1450" dirty="0">
                <a:solidFill>
                  <a:srgbClr val="4C16B3"/>
                </a:solidFill>
                <a:latin typeface="Open Sans"/>
              </a:rPr>
              <a:t>We believe that every person in Scotland has the</a:t>
            </a:r>
          </a:p>
          <a:p>
            <a:pPr algn="just">
              <a:lnSpc>
                <a:spcPts val="2030"/>
              </a:lnSpc>
            </a:pPr>
            <a:r>
              <a:rPr lang="en-US" sz="1450" dirty="0">
                <a:solidFill>
                  <a:srgbClr val="FF0099"/>
                </a:solidFill>
                <a:latin typeface="Open Sans Bold"/>
              </a:rPr>
              <a:t>right</a:t>
            </a:r>
            <a:r>
              <a:rPr lang="en-US" sz="1450" dirty="0">
                <a:solidFill>
                  <a:srgbClr val="FF0099"/>
                </a:solidFill>
                <a:latin typeface="Open Sans"/>
              </a:rPr>
              <a:t> </a:t>
            </a:r>
            <a:r>
              <a:rPr lang="en-US" sz="1450" dirty="0">
                <a:solidFill>
                  <a:srgbClr val="4C16B3"/>
                </a:solidFill>
                <a:latin typeface="Open Sans"/>
              </a:rPr>
              <a:t>to work in a job that is high </a:t>
            </a:r>
            <a:r>
              <a:rPr lang="en-US" sz="1450" dirty="0">
                <a:solidFill>
                  <a:srgbClr val="FF0099"/>
                </a:solidFill>
                <a:latin typeface="Open Sans Bold"/>
              </a:rPr>
              <a:t>quality</a:t>
            </a:r>
            <a:r>
              <a:rPr lang="en-US" sz="1450" dirty="0">
                <a:solidFill>
                  <a:srgbClr val="FF0099"/>
                </a:solidFill>
                <a:latin typeface="Open Sans"/>
              </a:rPr>
              <a:t> </a:t>
            </a:r>
          </a:p>
          <a:p>
            <a:pPr algn="just">
              <a:lnSpc>
                <a:spcPts val="2030"/>
              </a:lnSpc>
            </a:pPr>
            <a:r>
              <a:rPr lang="en-US" sz="1450" dirty="0">
                <a:solidFill>
                  <a:srgbClr val="4C16B3"/>
                </a:solidFill>
                <a:latin typeface="Open Sans"/>
              </a:rPr>
              <a:t>and well </a:t>
            </a:r>
            <a:r>
              <a:rPr lang="en-US" sz="1450" dirty="0">
                <a:solidFill>
                  <a:srgbClr val="FF0099"/>
                </a:solidFill>
                <a:latin typeface="Open Sans Bold"/>
              </a:rPr>
              <a:t>paid</a:t>
            </a:r>
            <a:r>
              <a:rPr lang="en-US" sz="1450" dirty="0">
                <a:solidFill>
                  <a:srgbClr val="4C16B3"/>
                </a:solidFill>
                <a:latin typeface="Open Sans"/>
              </a:rPr>
              <a:t>. </a:t>
            </a:r>
          </a:p>
          <a:p>
            <a:pPr algn="just">
              <a:lnSpc>
                <a:spcPts val="2030"/>
              </a:lnSpc>
            </a:pPr>
            <a:endParaRPr lang="en-US" sz="1450" dirty="0">
              <a:solidFill>
                <a:srgbClr val="4C16B3"/>
              </a:solidFill>
              <a:latin typeface="Open Sans"/>
            </a:endParaRPr>
          </a:p>
          <a:p>
            <a:pPr algn="just">
              <a:lnSpc>
                <a:spcPts val="2030"/>
              </a:lnSpc>
            </a:pPr>
            <a:r>
              <a:rPr lang="en-US" sz="1450" dirty="0">
                <a:solidFill>
                  <a:srgbClr val="FF0099"/>
                </a:solidFill>
                <a:latin typeface="Open Sans Bold"/>
              </a:rPr>
              <a:t>Enable Works</a:t>
            </a:r>
            <a:r>
              <a:rPr lang="en-US" sz="1450" dirty="0">
                <a:solidFill>
                  <a:srgbClr val="4C16B3"/>
                </a:solidFill>
                <a:latin typeface="Open Sans"/>
              </a:rPr>
              <a:t> supports over </a:t>
            </a:r>
            <a:r>
              <a:rPr lang="en-US" sz="1450" dirty="0">
                <a:solidFill>
                  <a:srgbClr val="FF0099"/>
                </a:solidFill>
                <a:latin typeface="Open Sans Bold"/>
              </a:rPr>
              <a:t>5500</a:t>
            </a:r>
            <a:r>
              <a:rPr lang="en-US" sz="1450" dirty="0">
                <a:solidFill>
                  <a:srgbClr val="FF0099"/>
                </a:solidFill>
                <a:latin typeface="Open Sans"/>
              </a:rPr>
              <a:t> </a:t>
            </a:r>
            <a:r>
              <a:rPr lang="en-US" sz="1450" dirty="0">
                <a:solidFill>
                  <a:srgbClr val="4C16B3"/>
                </a:solidFill>
                <a:latin typeface="Open Sans"/>
              </a:rPr>
              <a:t>people every year </a:t>
            </a:r>
          </a:p>
          <a:p>
            <a:pPr algn="just">
              <a:lnSpc>
                <a:spcPts val="2030"/>
              </a:lnSpc>
            </a:pPr>
            <a:r>
              <a:rPr lang="en-US" sz="1450" dirty="0">
                <a:solidFill>
                  <a:srgbClr val="4C16B3"/>
                </a:solidFill>
                <a:latin typeface="Open Sans"/>
              </a:rPr>
              <a:t>across 28 Scottish Local Authorities to learn </a:t>
            </a:r>
            <a:r>
              <a:rPr lang="en-US" sz="1450" dirty="0">
                <a:solidFill>
                  <a:srgbClr val="FF0099"/>
                </a:solidFill>
                <a:latin typeface="Open Sans Bold"/>
              </a:rPr>
              <a:t>skills</a:t>
            </a:r>
            <a:r>
              <a:rPr lang="en-US" sz="1450" dirty="0">
                <a:solidFill>
                  <a:srgbClr val="FF0099"/>
                </a:solidFill>
                <a:latin typeface="Open Sans"/>
              </a:rPr>
              <a:t> </a:t>
            </a:r>
            <a:r>
              <a:rPr lang="en-US" sz="1450" dirty="0">
                <a:solidFill>
                  <a:srgbClr val="4C16B3"/>
                </a:solidFill>
                <a:latin typeface="Open Sans"/>
              </a:rPr>
              <a:t>for work and more than </a:t>
            </a:r>
            <a:r>
              <a:rPr lang="en-US" sz="1450" dirty="0">
                <a:solidFill>
                  <a:srgbClr val="FF0099"/>
                </a:solidFill>
                <a:latin typeface="Open Sans Bold"/>
              </a:rPr>
              <a:t>1000</a:t>
            </a:r>
            <a:r>
              <a:rPr lang="en-US" sz="1450" dirty="0">
                <a:solidFill>
                  <a:srgbClr val="FF0099"/>
                </a:solidFill>
                <a:latin typeface="Open Sans"/>
              </a:rPr>
              <a:t> </a:t>
            </a:r>
            <a:r>
              <a:rPr lang="en-US" sz="1450" dirty="0">
                <a:solidFill>
                  <a:srgbClr val="4C16B3"/>
                </a:solidFill>
                <a:latin typeface="Open Sans"/>
              </a:rPr>
              <a:t>people</a:t>
            </a:r>
            <a:r>
              <a:rPr lang="en-US" sz="1450" dirty="0">
                <a:solidFill>
                  <a:srgbClr val="FF0099"/>
                </a:solidFill>
                <a:latin typeface="Open Sans"/>
              </a:rPr>
              <a:t> </a:t>
            </a:r>
            <a:r>
              <a:rPr lang="en-US" sz="1450" dirty="0">
                <a:solidFill>
                  <a:srgbClr val="FF0099"/>
                </a:solidFill>
                <a:latin typeface="Open Sans Bold"/>
              </a:rPr>
              <a:t>into work</a:t>
            </a:r>
            <a:r>
              <a:rPr lang="en-US" sz="1450" dirty="0">
                <a:solidFill>
                  <a:srgbClr val="4C16B3"/>
                </a:solidFill>
                <a:latin typeface="Open Sans Bold"/>
              </a:rPr>
              <a:t>.</a:t>
            </a:r>
            <a:r>
              <a:rPr lang="en-US" sz="1450" dirty="0">
                <a:solidFill>
                  <a:srgbClr val="4C16B3"/>
                </a:solidFill>
                <a:latin typeface="Open Sans"/>
              </a:rPr>
              <a:t> </a:t>
            </a:r>
          </a:p>
          <a:p>
            <a:pPr algn="just">
              <a:lnSpc>
                <a:spcPts val="2030"/>
              </a:lnSpc>
            </a:pPr>
            <a:endParaRPr lang="en-US" sz="1450" dirty="0">
              <a:solidFill>
                <a:srgbClr val="4C16B3"/>
              </a:solidFill>
              <a:latin typeface="Open Sans"/>
            </a:endParaRPr>
          </a:p>
          <a:p>
            <a:pPr algn="just">
              <a:lnSpc>
                <a:spcPts val="2030"/>
              </a:lnSpc>
            </a:pPr>
            <a:r>
              <a:rPr lang="en-US" sz="1450" dirty="0">
                <a:solidFill>
                  <a:srgbClr val="4C16B3"/>
                </a:solidFill>
                <a:latin typeface="Open Sans"/>
              </a:rPr>
              <a:t>We </a:t>
            </a:r>
            <a:r>
              <a:rPr lang="en-US" sz="1450" dirty="0">
                <a:solidFill>
                  <a:srgbClr val="FF0099"/>
                </a:solidFill>
                <a:latin typeface="Open Sans Bold"/>
              </a:rPr>
              <a:t>partner</a:t>
            </a:r>
            <a:r>
              <a:rPr lang="en-US" sz="1450" dirty="0">
                <a:solidFill>
                  <a:srgbClr val="FF0099"/>
                </a:solidFill>
                <a:latin typeface="Open Sans"/>
              </a:rPr>
              <a:t> </a:t>
            </a:r>
            <a:r>
              <a:rPr lang="en-US" sz="1450" dirty="0">
                <a:solidFill>
                  <a:srgbClr val="4C16B3"/>
                </a:solidFill>
                <a:latin typeface="Open Sans"/>
              </a:rPr>
              <a:t>with thousands of employers to create </a:t>
            </a:r>
            <a:r>
              <a:rPr lang="en-US" sz="1450" dirty="0">
                <a:solidFill>
                  <a:srgbClr val="FF0099"/>
                </a:solidFill>
                <a:latin typeface="Open Sans Bold"/>
              </a:rPr>
              <a:t>inclusive</a:t>
            </a:r>
            <a:r>
              <a:rPr lang="en-US" sz="1450" dirty="0">
                <a:solidFill>
                  <a:srgbClr val="FF0099"/>
                </a:solidFill>
                <a:latin typeface="Open Sans"/>
              </a:rPr>
              <a:t> </a:t>
            </a:r>
            <a:r>
              <a:rPr lang="en-US" sz="1450" dirty="0">
                <a:solidFill>
                  <a:srgbClr val="4C16B3"/>
                </a:solidFill>
                <a:latin typeface="Open Sans"/>
              </a:rPr>
              <a:t>cultures and improve the </a:t>
            </a:r>
            <a:r>
              <a:rPr lang="en-US" sz="1450" dirty="0">
                <a:solidFill>
                  <a:srgbClr val="FF0099"/>
                </a:solidFill>
                <a:latin typeface="Open Sans Bold"/>
              </a:rPr>
              <a:t>diversity</a:t>
            </a:r>
            <a:r>
              <a:rPr lang="en-US" sz="1450" dirty="0">
                <a:solidFill>
                  <a:srgbClr val="FF0099"/>
                </a:solidFill>
                <a:latin typeface="Open Sans"/>
              </a:rPr>
              <a:t> </a:t>
            </a:r>
            <a:r>
              <a:rPr lang="en-US" sz="1450" dirty="0">
                <a:solidFill>
                  <a:srgbClr val="4C16B3"/>
                </a:solidFill>
                <a:latin typeface="Open Sans"/>
              </a:rPr>
              <a:t>of Scotland’s workforce.</a:t>
            </a:r>
          </a:p>
          <a:p>
            <a:pPr algn="just">
              <a:lnSpc>
                <a:spcPts val="2030"/>
              </a:lnSpc>
            </a:pPr>
            <a:endParaRPr lang="en-US" sz="1450" dirty="0">
              <a:solidFill>
                <a:srgbClr val="4C16B3"/>
              </a:solidFill>
              <a:latin typeface="Open Sans"/>
            </a:endParaRPr>
          </a:p>
          <a:p>
            <a:pPr algn="just">
              <a:lnSpc>
                <a:spcPts val="2030"/>
              </a:lnSpc>
            </a:pPr>
            <a:r>
              <a:rPr lang="en-US" sz="1450" dirty="0">
                <a:solidFill>
                  <a:srgbClr val="4C16B3"/>
                </a:solidFill>
                <a:latin typeface="Open Sans"/>
              </a:rPr>
              <a:t>Together we will </a:t>
            </a:r>
            <a:r>
              <a:rPr lang="en-US" sz="1450" dirty="0">
                <a:solidFill>
                  <a:srgbClr val="FF0099"/>
                </a:solidFill>
                <a:latin typeface="Open Sans Bold"/>
              </a:rPr>
              <a:t>challenge perceptions</a:t>
            </a:r>
            <a:r>
              <a:rPr lang="en-US" sz="1450" dirty="0">
                <a:solidFill>
                  <a:srgbClr val="4C16B3"/>
                </a:solidFill>
                <a:latin typeface="Open Sans"/>
              </a:rPr>
              <a:t> of disability and </a:t>
            </a:r>
            <a:r>
              <a:rPr lang="en-US" sz="1450" dirty="0">
                <a:solidFill>
                  <a:srgbClr val="FF0099"/>
                </a:solidFill>
                <a:latin typeface="Open Sans Bold"/>
              </a:rPr>
              <a:t>unleash the potential</a:t>
            </a:r>
            <a:r>
              <a:rPr lang="en-US" sz="1450" dirty="0">
                <a:solidFill>
                  <a:srgbClr val="4C16B3"/>
                </a:solidFill>
                <a:latin typeface="Open Sans"/>
              </a:rPr>
              <a:t> in Scotland's future workforce.</a:t>
            </a:r>
          </a:p>
          <a:p>
            <a:pPr algn="just">
              <a:lnSpc>
                <a:spcPts val="2030"/>
              </a:lnSpc>
            </a:pPr>
            <a:endParaRPr lang="en-US" sz="1450" dirty="0">
              <a:solidFill>
                <a:srgbClr val="4C16B3"/>
              </a:solidFill>
              <a:latin typeface="Open Sans"/>
            </a:endParaRPr>
          </a:p>
        </p:txBody>
      </p:sp>
      <p:sp>
        <p:nvSpPr>
          <p:cNvPr id="8" name="TextBox 8"/>
          <p:cNvSpPr txBox="1"/>
          <p:nvPr/>
        </p:nvSpPr>
        <p:spPr>
          <a:xfrm>
            <a:off x="259233" y="1304925"/>
            <a:ext cx="2239355" cy="421269"/>
          </a:xfrm>
          <a:prstGeom prst="rect">
            <a:avLst/>
          </a:prstGeom>
        </p:spPr>
        <p:txBody>
          <a:bodyPr lIns="0" tIns="0" rIns="0" bIns="0" rtlCol="0" anchor="t">
            <a:spAutoFit/>
          </a:bodyPr>
          <a:lstStyle/>
          <a:p>
            <a:pPr algn="ctr">
              <a:lnSpc>
                <a:spcPts val="3499"/>
              </a:lnSpc>
            </a:pPr>
            <a:r>
              <a:rPr lang="en-US" sz="2500">
                <a:solidFill>
                  <a:srgbClr val="4C16B3"/>
                </a:solidFill>
                <a:latin typeface="Poppins 2 Bold"/>
              </a:rPr>
              <a:t>Enable Works</a:t>
            </a:r>
          </a:p>
        </p:txBody>
      </p:sp>
    </p:spTree>
    <p:extLst>
      <p:ext uri="{BB962C8B-B14F-4D97-AF65-F5344CB8AC3E}">
        <p14:creationId xmlns:p14="http://schemas.microsoft.com/office/powerpoint/2010/main" val="757336494"/>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106180" y="5149155"/>
            <a:ext cx="1909002" cy="674490"/>
          </a:xfrm>
          <a:custGeom>
            <a:avLst/>
            <a:gdLst/>
            <a:ahLst/>
            <a:cxnLst/>
            <a:rect l="l" t="t" r="r" b="b"/>
            <a:pathLst>
              <a:path w="3818004" h="1348980">
                <a:moveTo>
                  <a:pt x="0" y="0"/>
                </a:moveTo>
                <a:lnTo>
                  <a:pt x="3818005" y="0"/>
                </a:lnTo>
                <a:lnTo>
                  <a:pt x="3818005" y="1348980"/>
                </a:lnTo>
                <a:lnTo>
                  <a:pt x="0" y="1348980"/>
                </a:lnTo>
                <a:lnTo>
                  <a:pt x="0" y="0"/>
                </a:lnTo>
                <a:close/>
              </a:path>
            </a:pathLst>
          </a:custGeom>
          <a:blipFill>
            <a:blip r:embed="rId2"/>
            <a:stretch>
              <a:fillRect l="-16681" t="-51733" r="-14400" b="-56955"/>
            </a:stretch>
          </a:blipFill>
        </p:spPr>
        <p:txBody>
          <a:bodyPr/>
          <a:lstStyle/>
          <a:p>
            <a:endParaRPr lang="en-GB"/>
          </a:p>
        </p:txBody>
      </p:sp>
      <p:sp>
        <p:nvSpPr>
          <p:cNvPr id="3" name="Freeform 3"/>
          <p:cNvSpPr/>
          <p:nvPr/>
        </p:nvSpPr>
        <p:spPr>
          <a:xfrm>
            <a:off x="451662" y="1953455"/>
            <a:ext cx="942583" cy="867176"/>
          </a:xfrm>
          <a:custGeom>
            <a:avLst/>
            <a:gdLst/>
            <a:ahLst/>
            <a:cxnLst/>
            <a:rect l="l" t="t" r="r" b="b"/>
            <a:pathLst>
              <a:path w="1885166" h="1734353">
                <a:moveTo>
                  <a:pt x="0" y="0"/>
                </a:moveTo>
                <a:lnTo>
                  <a:pt x="1885166" y="0"/>
                </a:lnTo>
                <a:lnTo>
                  <a:pt x="1885166" y="1734353"/>
                </a:lnTo>
                <a:lnTo>
                  <a:pt x="0" y="17343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Freeform 4"/>
          <p:cNvSpPr/>
          <p:nvPr/>
        </p:nvSpPr>
        <p:spPr>
          <a:xfrm>
            <a:off x="451663" y="3943983"/>
            <a:ext cx="1007120" cy="845981"/>
          </a:xfrm>
          <a:custGeom>
            <a:avLst/>
            <a:gdLst/>
            <a:ahLst/>
            <a:cxnLst/>
            <a:rect l="l" t="t" r="r" b="b"/>
            <a:pathLst>
              <a:path w="2014241" h="1691962">
                <a:moveTo>
                  <a:pt x="0" y="0"/>
                </a:moveTo>
                <a:lnTo>
                  <a:pt x="2014240" y="0"/>
                </a:lnTo>
                <a:lnTo>
                  <a:pt x="2014240" y="1691963"/>
                </a:lnTo>
                <a:lnTo>
                  <a:pt x="0" y="16919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5" name="Freeform 5"/>
          <p:cNvSpPr/>
          <p:nvPr/>
        </p:nvSpPr>
        <p:spPr>
          <a:xfrm>
            <a:off x="4657453" y="1841005"/>
            <a:ext cx="918063" cy="939195"/>
          </a:xfrm>
          <a:custGeom>
            <a:avLst/>
            <a:gdLst/>
            <a:ahLst/>
            <a:cxnLst/>
            <a:rect l="l" t="t" r="r" b="b"/>
            <a:pathLst>
              <a:path w="1836126" h="1878390">
                <a:moveTo>
                  <a:pt x="0" y="0"/>
                </a:moveTo>
                <a:lnTo>
                  <a:pt x="1836126" y="0"/>
                </a:lnTo>
                <a:lnTo>
                  <a:pt x="1836126" y="1878390"/>
                </a:lnTo>
                <a:lnTo>
                  <a:pt x="0" y="187839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6" name="Freeform 6"/>
          <p:cNvSpPr/>
          <p:nvPr/>
        </p:nvSpPr>
        <p:spPr>
          <a:xfrm>
            <a:off x="4657453" y="3897376"/>
            <a:ext cx="827666" cy="939195"/>
          </a:xfrm>
          <a:custGeom>
            <a:avLst/>
            <a:gdLst/>
            <a:ahLst/>
            <a:cxnLst/>
            <a:rect l="l" t="t" r="r" b="b"/>
            <a:pathLst>
              <a:path w="1655331" h="1878390">
                <a:moveTo>
                  <a:pt x="0" y="0"/>
                </a:moveTo>
                <a:lnTo>
                  <a:pt x="1655331" y="0"/>
                </a:lnTo>
                <a:lnTo>
                  <a:pt x="1655331" y="1878391"/>
                </a:lnTo>
                <a:lnTo>
                  <a:pt x="0" y="18783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7" name="TextBox 7"/>
          <p:cNvSpPr txBox="1"/>
          <p:nvPr/>
        </p:nvSpPr>
        <p:spPr>
          <a:xfrm>
            <a:off x="327442" y="969987"/>
            <a:ext cx="3599359" cy="444289"/>
          </a:xfrm>
          <a:prstGeom prst="rect">
            <a:avLst/>
          </a:prstGeom>
        </p:spPr>
        <p:txBody>
          <a:bodyPr lIns="0" tIns="0" rIns="0" bIns="0" rtlCol="0" anchor="t">
            <a:spAutoFit/>
          </a:bodyPr>
          <a:lstStyle/>
          <a:p>
            <a:pPr algn="ctr">
              <a:lnSpc>
                <a:spcPts val="3657"/>
              </a:lnSpc>
            </a:pPr>
            <a:r>
              <a:rPr lang="en-US" sz="2612" dirty="0">
                <a:solidFill>
                  <a:srgbClr val="4C16B3"/>
                </a:solidFill>
                <a:latin typeface="Poppins 2 Bold"/>
              </a:rPr>
              <a:t>Why are we needed?</a:t>
            </a:r>
          </a:p>
        </p:txBody>
      </p:sp>
      <p:grpSp>
        <p:nvGrpSpPr>
          <p:cNvPr id="8" name="Group 8"/>
          <p:cNvGrpSpPr/>
          <p:nvPr/>
        </p:nvGrpSpPr>
        <p:grpSpPr>
          <a:xfrm>
            <a:off x="1566084" y="1935595"/>
            <a:ext cx="2874635" cy="732664"/>
            <a:chOff x="0" y="-47625"/>
            <a:chExt cx="7665694" cy="1953771"/>
          </a:xfrm>
        </p:grpSpPr>
        <p:sp>
          <p:nvSpPr>
            <p:cNvPr id="9" name="TextBox 9"/>
            <p:cNvSpPr txBox="1"/>
            <p:nvPr/>
          </p:nvSpPr>
          <p:spPr>
            <a:xfrm>
              <a:off x="62467" y="455202"/>
              <a:ext cx="5213104" cy="869469"/>
            </a:xfrm>
            <a:prstGeom prst="rect">
              <a:avLst/>
            </a:prstGeom>
          </p:spPr>
          <p:txBody>
            <a:bodyPr wrap="square" lIns="0" tIns="0" rIns="0" bIns="0" rtlCol="0" anchor="t">
              <a:spAutoFit/>
            </a:bodyPr>
            <a:lstStyle/>
            <a:p>
              <a:pPr algn="ctr">
                <a:lnSpc>
                  <a:spcPts val="2747"/>
                </a:lnSpc>
              </a:pPr>
              <a:r>
                <a:rPr lang="en-US" sz="1961" dirty="0">
                  <a:solidFill>
                    <a:srgbClr val="4C16B3"/>
                  </a:solidFill>
                  <a:latin typeface="Poppins 2 Bold"/>
                </a:rPr>
                <a:t>175,000 people</a:t>
              </a:r>
            </a:p>
          </p:txBody>
        </p:sp>
        <p:sp>
          <p:nvSpPr>
            <p:cNvPr id="10" name="TextBox 10"/>
            <p:cNvSpPr txBox="1"/>
            <p:nvPr/>
          </p:nvSpPr>
          <p:spPr>
            <a:xfrm>
              <a:off x="0" y="-47625"/>
              <a:ext cx="4523430" cy="515528"/>
            </a:xfrm>
            <a:prstGeom prst="rect">
              <a:avLst/>
            </a:prstGeom>
          </p:spPr>
          <p:txBody>
            <a:bodyPr lIns="0" tIns="0" rIns="0" bIns="0" rtlCol="0" anchor="t">
              <a:spAutoFit/>
            </a:bodyPr>
            <a:lstStyle/>
            <a:p>
              <a:pPr algn="ctr">
                <a:lnSpc>
                  <a:spcPts val="1631"/>
                </a:lnSpc>
              </a:pPr>
              <a:r>
                <a:rPr lang="en-US" sz="1165" dirty="0">
                  <a:solidFill>
                    <a:srgbClr val="4C16B3"/>
                  </a:solidFill>
                  <a:latin typeface="Open Sans"/>
                </a:rPr>
                <a:t>There are an estimated</a:t>
              </a:r>
            </a:p>
          </p:txBody>
        </p:sp>
        <p:sp>
          <p:nvSpPr>
            <p:cNvPr id="11" name="TextBox 11"/>
            <p:cNvSpPr txBox="1"/>
            <p:nvPr/>
          </p:nvSpPr>
          <p:spPr>
            <a:xfrm>
              <a:off x="108648" y="1390618"/>
              <a:ext cx="7557046" cy="515528"/>
            </a:xfrm>
            <a:prstGeom prst="rect">
              <a:avLst/>
            </a:prstGeom>
          </p:spPr>
          <p:txBody>
            <a:bodyPr lIns="0" tIns="0" rIns="0" bIns="0" rtlCol="0" anchor="t">
              <a:spAutoFit/>
            </a:bodyPr>
            <a:lstStyle/>
            <a:p>
              <a:pPr algn="ctr">
                <a:lnSpc>
                  <a:spcPts val="1631"/>
                </a:lnSpc>
              </a:pPr>
              <a:r>
                <a:rPr lang="en-US" sz="1165" dirty="0">
                  <a:solidFill>
                    <a:srgbClr val="4C16B3"/>
                  </a:solidFill>
                  <a:latin typeface="Open Sans"/>
                </a:rPr>
                <a:t>who have a learning disability in Scotland</a:t>
              </a:r>
            </a:p>
          </p:txBody>
        </p:sp>
      </p:grpSp>
      <p:grpSp>
        <p:nvGrpSpPr>
          <p:cNvPr id="12" name="Group 12"/>
          <p:cNvGrpSpPr/>
          <p:nvPr/>
        </p:nvGrpSpPr>
        <p:grpSpPr>
          <a:xfrm>
            <a:off x="1615240" y="3929696"/>
            <a:ext cx="2956760" cy="853488"/>
            <a:chOff x="0" y="-38100"/>
            <a:chExt cx="7884692" cy="2275966"/>
          </a:xfrm>
        </p:grpSpPr>
        <p:sp>
          <p:nvSpPr>
            <p:cNvPr id="13" name="TextBox 13"/>
            <p:cNvSpPr txBox="1"/>
            <p:nvPr/>
          </p:nvSpPr>
          <p:spPr>
            <a:xfrm>
              <a:off x="0" y="-38100"/>
              <a:ext cx="7148023" cy="419090"/>
            </a:xfrm>
            <a:prstGeom prst="rect">
              <a:avLst/>
            </a:prstGeom>
          </p:spPr>
          <p:txBody>
            <a:bodyPr lIns="0" tIns="0" rIns="0" bIns="0" rtlCol="0" anchor="t">
              <a:spAutoFit/>
            </a:bodyPr>
            <a:lstStyle/>
            <a:p>
              <a:pPr algn="ctr">
                <a:lnSpc>
                  <a:spcPts val="1330"/>
                </a:lnSpc>
              </a:pPr>
              <a:r>
                <a:rPr lang="en-US" sz="949" dirty="0">
                  <a:solidFill>
                    <a:srgbClr val="4C16B3"/>
                  </a:solidFill>
                  <a:latin typeface="Open Sans"/>
                </a:rPr>
                <a:t>There is a significant disability employment gap</a:t>
              </a:r>
            </a:p>
          </p:txBody>
        </p:sp>
        <p:sp>
          <p:nvSpPr>
            <p:cNvPr id="14" name="TextBox 14"/>
            <p:cNvSpPr txBox="1"/>
            <p:nvPr/>
          </p:nvSpPr>
          <p:spPr>
            <a:xfrm>
              <a:off x="44797" y="432020"/>
              <a:ext cx="6519098" cy="708570"/>
            </a:xfrm>
            <a:prstGeom prst="rect">
              <a:avLst/>
            </a:prstGeom>
          </p:spPr>
          <p:txBody>
            <a:bodyPr wrap="square" lIns="0" tIns="0" rIns="0" bIns="0" rtlCol="0" anchor="t">
              <a:spAutoFit/>
            </a:bodyPr>
            <a:lstStyle/>
            <a:p>
              <a:pPr algn="ctr">
                <a:lnSpc>
                  <a:spcPts val="2240"/>
                </a:lnSpc>
              </a:pPr>
              <a:r>
                <a:rPr lang="en-US" sz="1600" dirty="0">
                  <a:solidFill>
                    <a:srgbClr val="4C16B3"/>
                  </a:solidFill>
                  <a:latin typeface="Poppins 2 Bold"/>
                </a:rPr>
                <a:t>50% of disabled people</a:t>
              </a:r>
            </a:p>
          </p:txBody>
        </p:sp>
        <p:sp>
          <p:nvSpPr>
            <p:cNvPr id="15" name="TextBox 15"/>
            <p:cNvSpPr txBox="1"/>
            <p:nvPr/>
          </p:nvSpPr>
          <p:spPr>
            <a:xfrm>
              <a:off x="0" y="1120568"/>
              <a:ext cx="7257508" cy="419090"/>
            </a:xfrm>
            <a:prstGeom prst="rect">
              <a:avLst/>
            </a:prstGeom>
          </p:spPr>
          <p:txBody>
            <a:bodyPr lIns="0" tIns="0" rIns="0" bIns="0" rtlCol="0" anchor="t">
              <a:spAutoFit/>
            </a:bodyPr>
            <a:lstStyle/>
            <a:p>
              <a:pPr algn="ctr">
                <a:lnSpc>
                  <a:spcPts val="1330"/>
                </a:lnSpc>
              </a:pPr>
              <a:r>
                <a:rPr lang="en-US" sz="949" dirty="0">
                  <a:solidFill>
                    <a:srgbClr val="4C16B3"/>
                  </a:solidFill>
                  <a:latin typeface="Open Sans"/>
                </a:rPr>
                <a:t>are in employment in Scotland, compared with</a:t>
              </a:r>
            </a:p>
          </p:txBody>
        </p:sp>
        <p:sp>
          <p:nvSpPr>
            <p:cNvPr id="16" name="TextBox 16"/>
            <p:cNvSpPr txBox="1"/>
            <p:nvPr/>
          </p:nvSpPr>
          <p:spPr>
            <a:xfrm>
              <a:off x="44795" y="1529296"/>
              <a:ext cx="7839897" cy="708570"/>
            </a:xfrm>
            <a:prstGeom prst="rect">
              <a:avLst/>
            </a:prstGeom>
          </p:spPr>
          <p:txBody>
            <a:bodyPr wrap="square" lIns="0" tIns="0" rIns="0" bIns="0" rtlCol="0" anchor="t">
              <a:spAutoFit/>
            </a:bodyPr>
            <a:lstStyle/>
            <a:p>
              <a:pPr algn="ctr">
                <a:lnSpc>
                  <a:spcPts val="2240"/>
                </a:lnSpc>
              </a:pPr>
              <a:r>
                <a:rPr lang="en-US" sz="1600" dirty="0">
                  <a:solidFill>
                    <a:srgbClr val="4C16B3"/>
                  </a:solidFill>
                  <a:latin typeface="Poppins 2 Bold"/>
                </a:rPr>
                <a:t>82% of non-disabled people</a:t>
              </a:r>
            </a:p>
          </p:txBody>
        </p:sp>
      </p:grpSp>
      <p:grpSp>
        <p:nvGrpSpPr>
          <p:cNvPr id="17" name="Group 17"/>
          <p:cNvGrpSpPr/>
          <p:nvPr/>
        </p:nvGrpSpPr>
        <p:grpSpPr>
          <a:xfrm>
            <a:off x="5770779" y="1928891"/>
            <a:ext cx="3013916" cy="873908"/>
            <a:chOff x="0" y="-95251"/>
            <a:chExt cx="8037109" cy="2330421"/>
          </a:xfrm>
        </p:grpSpPr>
        <p:sp>
          <p:nvSpPr>
            <p:cNvPr id="18" name="TextBox 18"/>
            <p:cNvSpPr txBox="1"/>
            <p:nvPr/>
          </p:nvSpPr>
          <p:spPr>
            <a:xfrm>
              <a:off x="46237" y="-95251"/>
              <a:ext cx="6602765" cy="739005"/>
            </a:xfrm>
            <a:prstGeom prst="rect">
              <a:avLst/>
            </a:prstGeom>
          </p:spPr>
          <p:txBody>
            <a:bodyPr lIns="0" tIns="0" rIns="0" bIns="0" rtlCol="0" anchor="t">
              <a:spAutoFit/>
            </a:bodyPr>
            <a:lstStyle/>
            <a:p>
              <a:pPr>
                <a:lnSpc>
                  <a:spcPts val="2312"/>
                </a:lnSpc>
              </a:pPr>
              <a:r>
                <a:rPr lang="en-US" sz="1652" dirty="0">
                  <a:solidFill>
                    <a:srgbClr val="4C16B3"/>
                  </a:solidFill>
                  <a:latin typeface="Poppins 2 Bold"/>
                </a:rPr>
                <a:t>9% of school leavers</a:t>
              </a:r>
            </a:p>
          </p:txBody>
        </p:sp>
        <p:sp>
          <p:nvSpPr>
            <p:cNvPr id="19" name="TextBox 19"/>
            <p:cNvSpPr txBox="1"/>
            <p:nvPr/>
          </p:nvSpPr>
          <p:spPr>
            <a:xfrm>
              <a:off x="0" y="613936"/>
              <a:ext cx="7491149" cy="926237"/>
            </a:xfrm>
            <a:prstGeom prst="rect">
              <a:avLst/>
            </a:prstGeom>
          </p:spPr>
          <p:txBody>
            <a:bodyPr lIns="0" tIns="0" rIns="0" bIns="0" rtlCol="0" anchor="t">
              <a:spAutoFit/>
            </a:bodyPr>
            <a:lstStyle/>
            <a:p>
              <a:pPr>
                <a:lnSpc>
                  <a:spcPts val="1373"/>
                </a:lnSpc>
              </a:pPr>
              <a:r>
                <a:rPr lang="en-US" sz="980" dirty="0">
                  <a:solidFill>
                    <a:srgbClr val="4C16B3"/>
                  </a:solidFill>
                  <a:latin typeface="Open Sans"/>
                </a:rPr>
                <a:t>who have a learning disability go into university , compared with </a:t>
              </a:r>
            </a:p>
          </p:txBody>
        </p:sp>
        <p:sp>
          <p:nvSpPr>
            <p:cNvPr id="20" name="TextBox 20"/>
            <p:cNvSpPr txBox="1"/>
            <p:nvPr/>
          </p:nvSpPr>
          <p:spPr>
            <a:xfrm>
              <a:off x="46237" y="1496165"/>
              <a:ext cx="7990872" cy="739005"/>
            </a:xfrm>
            <a:prstGeom prst="rect">
              <a:avLst/>
            </a:prstGeom>
          </p:spPr>
          <p:txBody>
            <a:bodyPr lIns="0" tIns="0" rIns="0" bIns="0" rtlCol="0" anchor="t">
              <a:spAutoFit/>
            </a:bodyPr>
            <a:lstStyle/>
            <a:p>
              <a:pPr>
                <a:lnSpc>
                  <a:spcPts val="2312"/>
                </a:lnSpc>
              </a:pPr>
              <a:r>
                <a:rPr lang="en-US" sz="1652" dirty="0">
                  <a:solidFill>
                    <a:srgbClr val="4C16B3"/>
                  </a:solidFill>
                  <a:latin typeface="Poppins 2 Bold"/>
                </a:rPr>
                <a:t>45% of all school leavers</a:t>
              </a:r>
            </a:p>
          </p:txBody>
        </p:sp>
      </p:grpSp>
      <p:grpSp>
        <p:nvGrpSpPr>
          <p:cNvPr id="21" name="Group 21"/>
          <p:cNvGrpSpPr/>
          <p:nvPr/>
        </p:nvGrpSpPr>
        <p:grpSpPr>
          <a:xfrm>
            <a:off x="5642281" y="3973866"/>
            <a:ext cx="3378074" cy="763763"/>
            <a:chOff x="0" y="-38100"/>
            <a:chExt cx="9008197" cy="2036701"/>
          </a:xfrm>
        </p:grpSpPr>
        <p:sp>
          <p:nvSpPr>
            <p:cNvPr id="22" name="TextBox 22"/>
            <p:cNvSpPr txBox="1"/>
            <p:nvPr/>
          </p:nvSpPr>
          <p:spPr>
            <a:xfrm>
              <a:off x="0" y="-38100"/>
              <a:ext cx="9008197" cy="1125437"/>
            </a:xfrm>
            <a:prstGeom prst="rect">
              <a:avLst/>
            </a:prstGeom>
          </p:spPr>
          <p:txBody>
            <a:bodyPr lIns="0" tIns="0" rIns="0" bIns="0" rtlCol="0" anchor="t">
              <a:spAutoFit/>
            </a:bodyPr>
            <a:lstStyle/>
            <a:p>
              <a:pPr>
                <a:lnSpc>
                  <a:spcPts val="1676"/>
                </a:lnSpc>
              </a:pPr>
              <a:r>
                <a:rPr lang="en-US" sz="1197" dirty="0">
                  <a:solidFill>
                    <a:srgbClr val="4C16B3"/>
                  </a:solidFill>
                  <a:latin typeface="Open Sans"/>
                </a:rPr>
                <a:t>For every £1 a non disabled person makes, </a:t>
              </a:r>
            </a:p>
            <a:p>
              <a:pPr>
                <a:lnSpc>
                  <a:spcPts val="1676"/>
                </a:lnSpc>
              </a:pPr>
              <a:r>
                <a:rPr lang="en-US" sz="1197" dirty="0">
                  <a:solidFill>
                    <a:srgbClr val="4C16B3"/>
                  </a:solidFill>
                  <a:latin typeface="Open Sans"/>
                </a:rPr>
                <a:t>a disabled person</a:t>
              </a:r>
            </a:p>
          </p:txBody>
        </p:sp>
        <p:sp>
          <p:nvSpPr>
            <p:cNvPr id="23" name="TextBox 23"/>
            <p:cNvSpPr txBox="1"/>
            <p:nvPr/>
          </p:nvSpPr>
          <p:spPr>
            <a:xfrm>
              <a:off x="56453" y="1098353"/>
              <a:ext cx="8061517" cy="900248"/>
            </a:xfrm>
            <a:prstGeom prst="rect">
              <a:avLst/>
            </a:prstGeom>
          </p:spPr>
          <p:txBody>
            <a:bodyPr lIns="0" tIns="0" rIns="0" bIns="0" rtlCol="0" anchor="t">
              <a:spAutoFit/>
            </a:bodyPr>
            <a:lstStyle/>
            <a:p>
              <a:pPr>
                <a:lnSpc>
                  <a:spcPts val="2823"/>
                </a:lnSpc>
              </a:pPr>
              <a:r>
                <a:rPr lang="en-US" sz="2016" dirty="0">
                  <a:solidFill>
                    <a:srgbClr val="4C16B3"/>
                  </a:solidFill>
                  <a:latin typeface="Poppins 2 Bold"/>
                </a:rPr>
                <a:t>earns just 83p</a:t>
              </a:r>
            </a:p>
          </p:txBody>
        </p:sp>
      </p:grpSp>
    </p:spTree>
    <p:extLst>
      <p:ext uri="{BB962C8B-B14F-4D97-AF65-F5344CB8AC3E}">
        <p14:creationId xmlns:p14="http://schemas.microsoft.com/office/powerpoint/2010/main" val="4193192350"/>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106180" y="5149155"/>
            <a:ext cx="1909002" cy="674490"/>
          </a:xfrm>
          <a:custGeom>
            <a:avLst/>
            <a:gdLst/>
            <a:ahLst/>
            <a:cxnLst/>
            <a:rect l="l" t="t" r="r" b="b"/>
            <a:pathLst>
              <a:path w="3818004" h="1348980">
                <a:moveTo>
                  <a:pt x="0" y="0"/>
                </a:moveTo>
                <a:lnTo>
                  <a:pt x="3818005" y="0"/>
                </a:lnTo>
                <a:lnTo>
                  <a:pt x="3818005" y="1348980"/>
                </a:lnTo>
                <a:lnTo>
                  <a:pt x="0" y="1348980"/>
                </a:lnTo>
                <a:lnTo>
                  <a:pt x="0" y="0"/>
                </a:lnTo>
                <a:close/>
              </a:path>
            </a:pathLst>
          </a:custGeom>
          <a:blipFill>
            <a:blip r:embed="rId2"/>
            <a:stretch>
              <a:fillRect l="-16681" t="-51733" r="-14400" b="-56955"/>
            </a:stretch>
          </a:blipFill>
        </p:spPr>
        <p:txBody>
          <a:bodyPr/>
          <a:lstStyle/>
          <a:p>
            <a:endParaRPr lang="en-GB"/>
          </a:p>
        </p:txBody>
      </p:sp>
      <p:sp>
        <p:nvSpPr>
          <p:cNvPr id="3" name="Freeform 3"/>
          <p:cNvSpPr/>
          <p:nvPr/>
        </p:nvSpPr>
        <p:spPr>
          <a:xfrm rot="11777497">
            <a:off x="-292200" y="4032423"/>
            <a:ext cx="2402300" cy="1887091"/>
          </a:xfrm>
          <a:custGeom>
            <a:avLst/>
            <a:gdLst/>
            <a:ahLst/>
            <a:cxnLst/>
            <a:rect l="l" t="t" r="r" b="b"/>
            <a:pathLst>
              <a:path w="4804599" h="3774181">
                <a:moveTo>
                  <a:pt x="0" y="0"/>
                </a:moveTo>
                <a:lnTo>
                  <a:pt x="4804599" y="0"/>
                </a:lnTo>
                <a:lnTo>
                  <a:pt x="4804599" y="3774181"/>
                </a:lnTo>
                <a:lnTo>
                  <a:pt x="0" y="3774181"/>
                </a:lnTo>
                <a:lnTo>
                  <a:pt x="0" y="0"/>
                </a:lnTo>
                <a:close/>
              </a:path>
            </a:pathLst>
          </a:custGeom>
          <a:blipFill>
            <a:blip r:embed="rId3"/>
            <a:stretch>
              <a:fillRect/>
            </a:stretch>
          </a:blipFill>
        </p:spPr>
        <p:txBody>
          <a:bodyPr/>
          <a:lstStyle/>
          <a:p>
            <a:endParaRPr lang="en-GB"/>
          </a:p>
        </p:txBody>
      </p:sp>
      <p:sp>
        <p:nvSpPr>
          <p:cNvPr id="4" name="Freeform 4"/>
          <p:cNvSpPr/>
          <p:nvPr/>
        </p:nvSpPr>
        <p:spPr>
          <a:xfrm>
            <a:off x="6797929" y="857250"/>
            <a:ext cx="2402300" cy="1887091"/>
          </a:xfrm>
          <a:custGeom>
            <a:avLst/>
            <a:gdLst/>
            <a:ahLst/>
            <a:cxnLst/>
            <a:rect l="l" t="t" r="r" b="b"/>
            <a:pathLst>
              <a:path w="4804599" h="3774181">
                <a:moveTo>
                  <a:pt x="0" y="0"/>
                </a:moveTo>
                <a:lnTo>
                  <a:pt x="4804598" y="0"/>
                </a:lnTo>
                <a:lnTo>
                  <a:pt x="4804598" y="3774181"/>
                </a:lnTo>
                <a:lnTo>
                  <a:pt x="0" y="3774181"/>
                </a:lnTo>
                <a:lnTo>
                  <a:pt x="0" y="0"/>
                </a:lnTo>
                <a:close/>
              </a:path>
            </a:pathLst>
          </a:custGeom>
          <a:blipFill>
            <a:blip r:embed="rId3"/>
            <a:stretch>
              <a:fillRect/>
            </a:stretch>
          </a:blipFill>
        </p:spPr>
        <p:txBody>
          <a:bodyPr/>
          <a:lstStyle/>
          <a:p>
            <a:endParaRPr lang="en-GB"/>
          </a:p>
        </p:txBody>
      </p:sp>
      <p:sp>
        <p:nvSpPr>
          <p:cNvPr id="5" name="TextBox 5"/>
          <p:cNvSpPr txBox="1"/>
          <p:nvPr/>
        </p:nvSpPr>
        <p:spPr>
          <a:xfrm>
            <a:off x="738125" y="2053029"/>
            <a:ext cx="6242916" cy="2172133"/>
          </a:xfrm>
          <a:prstGeom prst="rect">
            <a:avLst/>
          </a:prstGeom>
        </p:spPr>
        <p:txBody>
          <a:bodyPr wrap="square" lIns="0" tIns="0" rIns="0" bIns="0" rtlCol="0" anchor="t">
            <a:spAutoFit/>
          </a:bodyPr>
          <a:lstStyle/>
          <a:p>
            <a:pPr algn="ctr">
              <a:lnSpc>
                <a:spcPts val="4200"/>
              </a:lnSpc>
            </a:pPr>
            <a:r>
              <a:rPr lang="en-US" sz="4500" b="1" dirty="0">
                <a:solidFill>
                  <a:srgbClr val="4C16B3"/>
                </a:solidFill>
                <a:latin typeface="Poppins 2 Bold"/>
              </a:rPr>
              <a:t>What is the Stepping Up Programme and how do we deliver it in </a:t>
            </a:r>
            <a:r>
              <a:rPr lang="en-US" sz="4500" b="1" dirty="0" err="1">
                <a:solidFill>
                  <a:srgbClr val="4C16B3"/>
                </a:solidFill>
                <a:latin typeface="Poppins 2 Bold"/>
              </a:rPr>
              <a:t>Pilrig</a:t>
            </a:r>
            <a:r>
              <a:rPr lang="en-US" sz="4500" b="1" dirty="0">
                <a:solidFill>
                  <a:srgbClr val="4C16B3"/>
                </a:solidFill>
                <a:latin typeface="Poppins 2 Bold"/>
              </a:rPr>
              <a:t> Park?</a:t>
            </a:r>
          </a:p>
        </p:txBody>
      </p:sp>
    </p:spTree>
    <p:extLst>
      <p:ext uri="{BB962C8B-B14F-4D97-AF65-F5344CB8AC3E}">
        <p14:creationId xmlns:p14="http://schemas.microsoft.com/office/powerpoint/2010/main" val="3589373371"/>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106180" y="5149155"/>
            <a:ext cx="1909002" cy="674490"/>
          </a:xfrm>
          <a:custGeom>
            <a:avLst/>
            <a:gdLst/>
            <a:ahLst/>
            <a:cxnLst/>
            <a:rect l="l" t="t" r="r" b="b"/>
            <a:pathLst>
              <a:path w="3818004" h="1348980">
                <a:moveTo>
                  <a:pt x="0" y="0"/>
                </a:moveTo>
                <a:lnTo>
                  <a:pt x="3818005" y="0"/>
                </a:lnTo>
                <a:lnTo>
                  <a:pt x="3818005" y="1348980"/>
                </a:lnTo>
                <a:lnTo>
                  <a:pt x="0" y="1348980"/>
                </a:lnTo>
                <a:lnTo>
                  <a:pt x="0" y="0"/>
                </a:lnTo>
                <a:close/>
              </a:path>
            </a:pathLst>
          </a:custGeom>
          <a:blipFill>
            <a:blip r:embed="rId3"/>
            <a:stretch>
              <a:fillRect l="-16681" t="-51733" r="-14400" b="-56955"/>
            </a:stretch>
          </a:blipFill>
        </p:spPr>
        <p:txBody>
          <a:bodyPr/>
          <a:lstStyle/>
          <a:p>
            <a:endParaRPr lang="en-GB"/>
          </a:p>
        </p:txBody>
      </p:sp>
      <p:sp>
        <p:nvSpPr>
          <p:cNvPr id="3" name="Freeform 3"/>
          <p:cNvSpPr/>
          <p:nvPr/>
        </p:nvSpPr>
        <p:spPr>
          <a:xfrm>
            <a:off x="6996323" y="-950090"/>
            <a:ext cx="4552481" cy="3770497"/>
          </a:xfrm>
          <a:custGeom>
            <a:avLst/>
            <a:gdLst/>
            <a:ahLst/>
            <a:cxnLst/>
            <a:rect l="l" t="t" r="r" b="b"/>
            <a:pathLst>
              <a:path w="9104962" h="7540994">
                <a:moveTo>
                  <a:pt x="0" y="0"/>
                </a:moveTo>
                <a:lnTo>
                  <a:pt x="9104962" y="0"/>
                </a:lnTo>
                <a:lnTo>
                  <a:pt x="9104962" y="7540994"/>
                </a:lnTo>
                <a:lnTo>
                  <a:pt x="0" y="7540994"/>
                </a:lnTo>
                <a:lnTo>
                  <a:pt x="0" y="0"/>
                </a:lnTo>
                <a:close/>
              </a:path>
            </a:pathLst>
          </a:custGeom>
          <a:blipFill>
            <a:blip r:embed="rId4"/>
            <a:stretch>
              <a:fillRect/>
            </a:stretch>
          </a:blipFill>
        </p:spPr>
        <p:txBody>
          <a:bodyPr/>
          <a:lstStyle/>
          <a:p>
            <a:endParaRPr lang="en-GB"/>
          </a:p>
        </p:txBody>
      </p:sp>
      <p:grpSp>
        <p:nvGrpSpPr>
          <p:cNvPr id="6" name="Group 5">
            <a:extLst>
              <a:ext uri="{FF2B5EF4-FFF2-40B4-BE49-F238E27FC236}">
                <a16:creationId xmlns:a16="http://schemas.microsoft.com/office/drawing/2014/main" id="{ED91C575-AA08-D096-67D5-BD83BA4F03C4}"/>
              </a:ext>
            </a:extLst>
          </p:cNvPr>
          <p:cNvGrpSpPr/>
          <p:nvPr/>
        </p:nvGrpSpPr>
        <p:grpSpPr>
          <a:xfrm>
            <a:off x="1523938" y="1627186"/>
            <a:ext cx="5582135" cy="2237792"/>
            <a:chOff x="3991239" y="1066698"/>
            <a:chExt cx="7442847" cy="2983723"/>
          </a:xfrm>
        </p:grpSpPr>
        <p:sp>
          <p:nvSpPr>
            <p:cNvPr id="7" name="Rounded Rectangle 5">
              <a:extLst>
                <a:ext uri="{FF2B5EF4-FFF2-40B4-BE49-F238E27FC236}">
                  <a16:creationId xmlns:a16="http://schemas.microsoft.com/office/drawing/2014/main" id="{96E9B22F-7DF0-C3C4-E788-7473C98F56E9}"/>
                </a:ext>
              </a:extLst>
            </p:cNvPr>
            <p:cNvSpPr/>
            <p:nvPr/>
          </p:nvSpPr>
          <p:spPr>
            <a:xfrm>
              <a:off x="9454307" y="1248699"/>
              <a:ext cx="1979779" cy="409881"/>
            </a:xfrm>
            <a:prstGeom prst="roundRect">
              <a:avLst>
                <a:gd name="adj" fmla="val 50000"/>
              </a:avLst>
            </a:prstGeom>
            <a:solidFill>
              <a:srgbClr val="4C16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342900">
                <a:lnSpc>
                  <a:spcPts val="1661"/>
                </a:lnSpc>
                <a:defRPr/>
              </a:pPr>
              <a:r>
                <a:rPr lang="en-GB" b="1" dirty="0">
                  <a:solidFill>
                    <a:prstClr val="white"/>
                  </a:solidFill>
                  <a:latin typeface="Thonburi" pitchFamily="2" charset="-34"/>
                  <a:cs typeface="Thonburi" pitchFamily="2" charset="-34"/>
                </a:rPr>
                <a:t>       When?</a:t>
              </a:r>
            </a:p>
          </p:txBody>
        </p:sp>
        <p:sp>
          <p:nvSpPr>
            <p:cNvPr id="8" name="Right Arrow 6">
              <a:extLst>
                <a:ext uri="{FF2B5EF4-FFF2-40B4-BE49-F238E27FC236}">
                  <a16:creationId xmlns:a16="http://schemas.microsoft.com/office/drawing/2014/main" id="{6C64F362-E2C7-B227-F8D3-FE091761E7BA}"/>
                </a:ext>
              </a:extLst>
            </p:cNvPr>
            <p:cNvSpPr/>
            <p:nvPr/>
          </p:nvSpPr>
          <p:spPr>
            <a:xfrm rot="2387078">
              <a:off x="6122864" y="2596354"/>
              <a:ext cx="940673" cy="135900"/>
            </a:xfrm>
            <a:prstGeom prst="rightArrow">
              <a:avLst/>
            </a:prstGeom>
            <a:solidFill>
              <a:srgbClr val="002060"/>
            </a:solidFill>
            <a:ln>
              <a:solidFill>
                <a:srgbClr val="551F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AU" sz="519" dirty="0">
                <a:solidFill>
                  <a:srgbClr val="00338D"/>
                </a:solidFill>
                <a:latin typeface="Corbel" panose="020B0503020204020204"/>
                <a:cs typeface="Arial" panose="020B0604020202020204" pitchFamily="34" charset="0"/>
              </a:endParaRPr>
            </a:p>
          </p:txBody>
        </p:sp>
        <p:sp>
          <p:nvSpPr>
            <p:cNvPr id="9" name="Right Arrow 7">
              <a:extLst>
                <a:ext uri="{FF2B5EF4-FFF2-40B4-BE49-F238E27FC236}">
                  <a16:creationId xmlns:a16="http://schemas.microsoft.com/office/drawing/2014/main" id="{945E5381-DD98-3DFB-708A-198794777BA4}"/>
                </a:ext>
              </a:extLst>
            </p:cNvPr>
            <p:cNvSpPr/>
            <p:nvPr/>
          </p:nvSpPr>
          <p:spPr>
            <a:xfrm rot="8270364">
              <a:off x="8218775" y="2611873"/>
              <a:ext cx="940673" cy="135900"/>
            </a:xfrm>
            <a:prstGeom prst="rightArrow">
              <a:avLst/>
            </a:prstGeom>
            <a:solidFill>
              <a:srgbClr val="002060"/>
            </a:solidFill>
            <a:ln>
              <a:solidFill>
                <a:srgbClr val="551F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AU" sz="519" dirty="0">
                <a:solidFill>
                  <a:srgbClr val="00338D"/>
                </a:solidFill>
                <a:latin typeface="Corbel" panose="020B0503020204020204"/>
                <a:cs typeface="Arial" panose="020B0604020202020204" pitchFamily="34" charset="0"/>
              </a:endParaRPr>
            </a:p>
          </p:txBody>
        </p:sp>
        <p:sp>
          <p:nvSpPr>
            <p:cNvPr id="10" name="Espace réservé du texte 3">
              <a:extLst>
                <a:ext uri="{FF2B5EF4-FFF2-40B4-BE49-F238E27FC236}">
                  <a16:creationId xmlns:a16="http://schemas.microsoft.com/office/drawing/2014/main" id="{E9796809-BEC2-4267-A67D-F85D440AFCF2}"/>
                </a:ext>
              </a:extLst>
            </p:cNvPr>
            <p:cNvSpPr txBox="1">
              <a:spLocks/>
            </p:cNvSpPr>
            <p:nvPr/>
          </p:nvSpPr>
          <p:spPr>
            <a:xfrm rot="16200000">
              <a:off x="4462054" y="731722"/>
              <a:ext cx="393431" cy="1335062"/>
            </a:xfrm>
            <a:prstGeom prst="round2SameRect">
              <a:avLst>
                <a:gd name="adj1" fmla="val 50000"/>
                <a:gd name="adj2" fmla="val 0"/>
              </a:avLst>
            </a:prstGeom>
            <a:solidFill>
              <a:srgbClr val="4C16B3"/>
            </a:solidFill>
          </p:spPr>
          <p:txBody>
            <a:bodyPr vert="vert" lIns="68580" tIns="34290" rIns="68580" bIns="34290" rtlCol="0" anchor="ctr" anchorCtr="0">
              <a:noAutofit/>
            </a:bodyPr>
            <a:lstStyle>
              <a:lvl1pPr eaLnBrk="1" hangingPunct="1">
                <a:spcAft>
                  <a:spcPts val="702"/>
                </a:spcAft>
                <a:defRPr sz="1100" b="1" i="0">
                  <a:solidFill>
                    <a:srgbClr val="003087"/>
                  </a:solidFill>
                  <a:latin typeface="Univers for KPMG" panose="020B0603020202020204" pitchFamily="34" charset="0"/>
                  <a:cs typeface="Univers for KPMG" panose="020B0603020202020204" pitchFamily="34" charset="0"/>
                </a:defRPr>
              </a:lvl1pPr>
              <a:lvl2pPr marL="0" indent="0" eaLnBrk="1" hangingPunct="1">
                <a:spcAft>
                  <a:spcPts val="648"/>
                </a:spcAft>
                <a:buFont typeface="Univers for KPMG"/>
                <a:buNone/>
                <a:defRPr sz="1100" b="0" i="0">
                  <a:solidFill>
                    <a:schemeClr val="tx1"/>
                  </a:solidFill>
                  <a:latin typeface="Univers for KPMG Light" panose="020B0403020202020204" pitchFamily="34" charset="0"/>
                  <a:cs typeface="Univers for KPMG" panose="020B0603020202020204" pitchFamily="34" charset="0"/>
                </a:defRPr>
              </a:lvl2pPr>
              <a:lvl3pPr marL="332388" indent="-305934" algn="l" eaLnBrk="1" hangingPunct="1">
                <a:spcAft>
                  <a:spcPts val="648"/>
                </a:spcAft>
                <a:buClr>
                  <a:srgbClr val="00338D"/>
                </a:buClr>
                <a:buFont typeface="Wingdings" panose="05000000000000000000" pitchFamily="2" charset="2"/>
                <a:buChar char="§"/>
                <a:defRPr sz="1100" b="0" i="0">
                  <a:solidFill>
                    <a:schemeClr val="tx1"/>
                  </a:solidFill>
                  <a:latin typeface="Univers for KPMG Light" panose="020B0403020202020204" pitchFamily="34" charset="0"/>
                  <a:cs typeface="Univers for KPMG" panose="020B0603020202020204" pitchFamily="34" charset="0"/>
                </a:defRPr>
              </a:lvl3pPr>
              <a:lvl4pPr marL="673343" indent="-246720" algn="l" eaLnBrk="1" hangingPunct="1">
                <a:spcAft>
                  <a:spcPts val="648"/>
                </a:spcAft>
                <a:buClr>
                  <a:srgbClr val="00338D"/>
                </a:buClr>
                <a:buFont typeface="Univers for KPMG Light" panose="020B0403020202020204" pitchFamily="34" charset="0"/>
                <a:buChar char="–"/>
                <a:defRPr sz="1100" b="0" i="0" baseline="0">
                  <a:solidFill>
                    <a:schemeClr val="tx1"/>
                  </a:solidFill>
                  <a:latin typeface="Univers for KPMG Light" panose="020B0403020202020204" pitchFamily="34" charset="0"/>
                  <a:cs typeface="Univers for KPMG" panose="020B0603020202020204" pitchFamily="34" charset="0"/>
                </a:defRPr>
              </a:lvl4pPr>
              <a:lvl5pPr marL="1060558" indent="-305934" algn="l" eaLnBrk="1" hangingPunct="1">
                <a:spcAft>
                  <a:spcPts val="648"/>
                </a:spcAft>
                <a:buClr>
                  <a:srgbClr val="00338D"/>
                </a:buClr>
                <a:buFont typeface="Arial" panose="020B0604020202020204" pitchFamily="34" charset="0"/>
                <a:buChar char="•"/>
                <a:defRPr lang="en-US" sz="1100" b="0" i="0" dirty="0" smtClean="0">
                  <a:solidFill>
                    <a:schemeClr val="tx1"/>
                  </a:solidFill>
                  <a:latin typeface="Univers for KPMG Light" panose="020B0403020202020204" pitchFamily="34" charset="0"/>
                  <a:cs typeface="Univers for KPMG" panose="020B0603020202020204" pitchFamily="34" charset="0"/>
                </a:defRPr>
              </a:lvl5pPr>
              <a:lvl6pPr marL="1356965" indent="-246720" algn="l" eaLnBrk="1" hangingPunct="1">
                <a:spcAft>
                  <a:spcPts val="648"/>
                </a:spcAft>
                <a:buFont typeface="Univers for KPMG Light" panose="020B0403020202020204" pitchFamily="34" charset="0"/>
                <a:buChar char="-"/>
                <a:defRPr lang="en-US" sz="1619" b="0" i="0" baseline="0" dirty="0" smtClean="0">
                  <a:solidFill>
                    <a:srgbClr val="003087"/>
                  </a:solidFill>
                  <a:latin typeface="Univers for KPMG Light" panose="020B0403020202020204" pitchFamily="34" charset="0"/>
                </a:defRPr>
              </a:lvl6pPr>
              <a:lvl7pPr marL="1747607" indent="-305934" algn="l" eaLnBrk="1" hangingPunct="1">
                <a:spcAft>
                  <a:spcPts val="648"/>
                </a:spcAft>
                <a:buFont typeface="Univers for KPMG Light" panose="020B0403020202020204" pitchFamily="34" charset="0"/>
                <a:buChar char="—"/>
                <a:defRPr lang="en-US" sz="1619" b="0" i="0" dirty="0" smtClean="0">
                  <a:solidFill>
                    <a:srgbClr val="003087"/>
                  </a:solidFill>
                  <a:latin typeface="Univers for KPMG Light" panose="020B0403020202020204" pitchFamily="34" charset="0"/>
                </a:defRPr>
              </a:lvl7pPr>
              <a:lvl8pPr marL="2035448" indent="-246720" algn="l" eaLnBrk="1" hangingPunct="1">
                <a:spcAft>
                  <a:spcPts val="648"/>
                </a:spcAft>
                <a:buFont typeface="Univers for KPMG Light" panose="020B0403020202020204" pitchFamily="34" charset="0"/>
                <a:buChar char="-"/>
                <a:defRPr lang="en-US" sz="1619" b="0" i="0" baseline="0" dirty="0" smtClean="0">
                  <a:solidFill>
                    <a:srgbClr val="003087"/>
                  </a:solidFill>
                  <a:latin typeface="Univers for KPMG Light" panose="020B0403020202020204" pitchFamily="34" charset="0"/>
                </a:defRPr>
              </a:lvl8pPr>
            </a:lstStyle>
            <a:p>
              <a:pPr defTabSz="342900">
                <a:spcAft>
                  <a:spcPts val="527"/>
                </a:spcAft>
                <a:defRPr/>
              </a:pPr>
              <a:r>
                <a:rPr lang="en-GB" sz="1800" kern="0" dirty="0">
                  <a:solidFill>
                    <a:prstClr val="white"/>
                  </a:solidFill>
                  <a:latin typeface="Thonburi" pitchFamily="2" charset="-34"/>
                  <a:cs typeface="Thonburi" pitchFamily="2" charset="-34"/>
                </a:rPr>
                <a:t> Who?</a:t>
              </a:r>
              <a:r>
                <a:rPr lang="en-GB" sz="1200" kern="0" dirty="0">
                  <a:solidFill>
                    <a:prstClr val="white"/>
                  </a:solidFill>
                  <a:latin typeface="Thonburi" pitchFamily="2" charset="-34"/>
                  <a:cs typeface="Thonburi" pitchFamily="2" charset="-34"/>
                </a:rPr>
                <a:t> </a:t>
              </a:r>
            </a:p>
          </p:txBody>
        </p:sp>
        <p:sp>
          <p:nvSpPr>
            <p:cNvPr id="11" name="Oval 10">
              <a:extLst>
                <a:ext uri="{FF2B5EF4-FFF2-40B4-BE49-F238E27FC236}">
                  <a16:creationId xmlns:a16="http://schemas.microsoft.com/office/drawing/2014/main" id="{BA771823-C3D5-D327-F1F4-1DA6F13CBCFF}"/>
                </a:ext>
              </a:extLst>
            </p:cNvPr>
            <p:cNvSpPr/>
            <p:nvPr/>
          </p:nvSpPr>
          <p:spPr>
            <a:xfrm flipH="1">
              <a:off x="5057938" y="1108995"/>
              <a:ext cx="1368541" cy="1368541"/>
            </a:xfrm>
            <a:prstGeom prst="ellipse">
              <a:avLst/>
            </a:prstGeom>
            <a:solidFill>
              <a:schemeClr val="bg1"/>
            </a:solidFill>
            <a:ln w="76200">
              <a:solidFill>
                <a:srgbClr val="FF0099"/>
              </a:solid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lstStyle/>
            <a:p>
              <a:pPr algn="ctr" defTabSz="342900">
                <a:defRPr/>
              </a:pPr>
              <a:endParaRPr lang="en-GB" sz="1350" dirty="0">
                <a:solidFill>
                  <a:srgbClr val="000000"/>
                </a:solidFill>
                <a:latin typeface="Corbel" panose="020B0503020204020204"/>
              </a:endParaRPr>
            </a:p>
          </p:txBody>
        </p:sp>
        <p:sp>
          <p:nvSpPr>
            <p:cNvPr id="12" name="Oval 11">
              <a:extLst>
                <a:ext uri="{FF2B5EF4-FFF2-40B4-BE49-F238E27FC236}">
                  <a16:creationId xmlns:a16="http://schemas.microsoft.com/office/drawing/2014/main" id="{BBAA29DD-F47C-04DC-2285-BA2417644323}"/>
                </a:ext>
              </a:extLst>
            </p:cNvPr>
            <p:cNvSpPr/>
            <p:nvPr/>
          </p:nvSpPr>
          <p:spPr>
            <a:xfrm flipH="1">
              <a:off x="8863315" y="1066698"/>
              <a:ext cx="1395822" cy="1395822"/>
            </a:xfrm>
            <a:prstGeom prst="ellipse">
              <a:avLst/>
            </a:prstGeom>
            <a:solidFill>
              <a:schemeClr val="bg1"/>
            </a:solidFill>
            <a:ln w="76200">
              <a:solidFill>
                <a:srgbClr val="FF0099"/>
              </a:solid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lstStyle/>
            <a:p>
              <a:pPr algn="ctr" defTabSz="342900">
                <a:defRPr/>
              </a:pPr>
              <a:endParaRPr lang="en-GB" sz="1350">
                <a:solidFill>
                  <a:srgbClr val="000000"/>
                </a:solidFill>
                <a:latin typeface="Corbel" panose="020B0503020204020204"/>
              </a:endParaRPr>
            </a:p>
          </p:txBody>
        </p:sp>
        <p:sp>
          <p:nvSpPr>
            <p:cNvPr id="13" name="Oval 12">
              <a:extLst>
                <a:ext uri="{FF2B5EF4-FFF2-40B4-BE49-F238E27FC236}">
                  <a16:creationId xmlns:a16="http://schemas.microsoft.com/office/drawing/2014/main" id="{67811387-B39C-C466-EA77-DE9DFDE83596}"/>
                </a:ext>
              </a:extLst>
            </p:cNvPr>
            <p:cNvSpPr/>
            <p:nvPr/>
          </p:nvSpPr>
          <p:spPr>
            <a:xfrm>
              <a:off x="6932534" y="2648480"/>
              <a:ext cx="1401941" cy="1401941"/>
            </a:xfrm>
            <a:prstGeom prst="ellipse">
              <a:avLst/>
            </a:prstGeom>
            <a:solidFill>
              <a:schemeClr val="bg1"/>
            </a:solidFill>
            <a:ln w="76200">
              <a:solidFill>
                <a:srgbClr val="FF0099"/>
              </a:solid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lstStyle/>
            <a:p>
              <a:pPr algn="ctr" defTabSz="342900">
                <a:defRPr/>
              </a:pPr>
              <a:endParaRPr lang="en-GB" sz="1350">
                <a:solidFill>
                  <a:srgbClr val="000000"/>
                </a:solidFill>
                <a:latin typeface="Corbel" panose="020B0503020204020204"/>
              </a:endParaRPr>
            </a:p>
          </p:txBody>
        </p:sp>
      </p:grpSp>
      <p:grpSp>
        <p:nvGrpSpPr>
          <p:cNvPr id="14" name="Group 13">
            <a:extLst>
              <a:ext uri="{FF2B5EF4-FFF2-40B4-BE49-F238E27FC236}">
                <a16:creationId xmlns:a16="http://schemas.microsoft.com/office/drawing/2014/main" id="{9997C795-0AAF-E96B-1795-1270040EF3C9}"/>
              </a:ext>
            </a:extLst>
          </p:cNvPr>
          <p:cNvGrpSpPr/>
          <p:nvPr/>
        </p:nvGrpSpPr>
        <p:grpSpPr>
          <a:xfrm>
            <a:off x="680952" y="4152112"/>
            <a:ext cx="6224861" cy="1125140"/>
            <a:chOff x="1439316" y="4540730"/>
            <a:chExt cx="10375148" cy="1753191"/>
          </a:xfrm>
        </p:grpSpPr>
        <p:sp>
          <p:nvSpPr>
            <p:cNvPr id="15" name="Rounded Rectangle 17">
              <a:extLst>
                <a:ext uri="{FF2B5EF4-FFF2-40B4-BE49-F238E27FC236}">
                  <a16:creationId xmlns:a16="http://schemas.microsoft.com/office/drawing/2014/main" id="{A503A7F2-1855-FEFB-5302-6D9E6B65E14B}"/>
                </a:ext>
              </a:extLst>
            </p:cNvPr>
            <p:cNvSpPr/>
            <p:nvPr/>
          </p:nvSpPr>
          <p:spPr>
            <a:xfrm>
              <a:off x="3471233" y="4697051"/>
              <a:ext cx="8343231" cy="1422329"/>
            </a:xfrm>
            <a:prstGeom prst="roundRect">
              <a:avLst>
                <a:gd name="adj" fmla="val 50000"/>
              </a:avLst>
            </a:prstGeom>
            <a:solidFill>
              <a:srgbClr val="4C16B3"/>
            </a:solidFill>
            <a:ln w="28575">
              <a:solidFill>
                <a:srgbClr val="FF0099"/>
              </a:solid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685800">
                <a:lnSpc>
                  <a:spcPts val="1661"/>
                </a:lnSpc>
                <a:defRPr/>
              </a:pPr>
              <a:endParaRPr lang="en-GB" sz="1661" b="1" baseline="-25000" dirty="0">
                <a:solidFill>
                  <a:prstClr val="white"/>
                </a:solidFill>
                <a:latin typeface="KPMG Light" panose="020B0403030202040204" pitchFamily="34" charset="0"/>
              </a:endParaRPr>
            </a:p>
          </p:txBody>
        </p:sp>
        <p:sp>
          <p:nvSpPr>
            <p:cNvPr id="16" name="Espace réservé du texte 3">
              <a:extLst>
                <a:ext uri="{FF2B5EF4-FFF2-40B4-BE49-F238E27FC236}">
                  <a16:creationId xmlns:a16="http://schemas.microsoft.com/office/drawing/2014/main" id="{7227B275-7CDF-7752-D50D-B6D2519365C4}"/>
                </a:ext>
              </a:extLst>
            </p:cNvPr>
            <p:cNvSpPr txBox="1">
              <a:spLocks/>
            </p:cNvSpPr>
            <p:nvPr/>
          </p:nvSpPr>
          <p:spPr>
            <a:xfrm rot="16200000">
              <a:off x="2062734" y="4018808"/>
              <a:ext cx="541620" cy="1788456"/>
            </a:xfrm>
            <a:prstGeom prst="round2SameRect">
              <a:avLst>
                <a:gd name="adj1" fmla="val 50000"/>
                <a:gd name="adj2" fmla="val 0"/>
              </a:avLst>
            </a:prstGeom>
            <a:solidFill>
              <a:srgbClr val="4C16B3"/>
            </a:solidFill>
          </p:spPr>
          <p:txBody>
            <a:bodyPr vert="vert" lIns="68580" tIns="34290" rIns="68580" bIns="34290" rtlCol="0" anchor="ctr" anchorCtr="0">
              <a:noAutofit/>
            </a:bodyPr>
            <a:lstStyle>
              <a:lvl1pPr eaLnBrk="1" hangingPunct="1">
                <a:spcAft>
                  <a:spcPts val="702"/>
                </a:spcAft>
                <a:defRPr sz="1100" b="1" i="0">
                  <a:solidFill>
                    <a:srgbClr val="003087"/>
                  </a:solidFill>
                  <a:latin typeface="Univers for KPMG" panose="020B0603020202020204" pitchFamily="34" charset="0"/>
                  <a:cs typeface="Univers for KPMG" panose="020B0603020202020204" pitchFamily="34" charset="0"/>
                </a:defRPr>
              </a:lvl1pPr>
              <a:lvl2pPr marL="0" indent="0" eaLnBrk="1" hangingPunct="1">
                <a:spcAft>
                  <a:spcPts val="648"/>
                </a:spcAft>
                <a:buFont typeface="Univers for KPMG"/>
                <a:buNone/>
                <a:defRPr sz="1100" b="0" i="0">
                  <a:solidFill>
                    <a:schemeClr val="tx1"/>
                  </a:solidFill>
                  <a:latin typeface="Univers for KPMG Light" panose="020B0403020202020204" pitchFamily="34" charset="0"/>
                  <a:cs typeface="Univers for KPMG" panose="020B0603020202020204" pitchFamily="34" charset="0"/>
                </a:defRPr>
              </a:lvl2pPr>
              <a:lvl3pPr marL="332388" indent="-305934" algn="l" eaLnBrk="1" hangingPunct="1">
                <a:spcAft>
                  <a:spcPts val="648"/>
                </a:spcAft>
                <a:buClr>
                  <a:srgbClr val="00338D"/>
                </a:buClr>
                <a:buFont typeface="Wingdings" panose="05000000000000000000" pitchFamily="2" charset="2"/>
                <a:buChar char="§"/>
                <a:defRPr sz="1100" b="0" i="0">
                  <a:solidFill>
                    <a:schemeClr val="tx1"/>
                  </a:solidFill>
                  <a:latin typeface="Univers for KPMG Light" panose="020B0403020202020204" pitchFamily="34" charset="0"/>
                  <a:cs typeface="Univers for KPMG" panose="020B0603020202020204" pitchFamily="34" charset="0"/>
                </a:defRPr>
              </a:lvl3pPr>
              <a:lvl4pPr marL="673343" indent="-246720" algn="l" eaLnBrk="1" hangingPunct="1">
                <a:spcAft>
                  <a:spcPts val="648"/>
                </a:spcAft>
                <a:buClr>
                  <a:srgbClr val="00338D"/>
                </a:buClr>
                <a:buFont typeface="Univers for KPMG Light" panose="020B0403020202020204" pitchFamily="34" charset="0"/>
                <a:buChar char="–"/>
                <a:defRPr sz="1100" b="0" i="0" baseline="0">
                  <a:solidFill>
                    <a:schemeClr val="tx1"/>
                  </a:solidFill>
                  <a:latin typeface="Univers for KPMG Light" panose="020B0403020202020204" pitchFamily="34" charset="0"/>
                  <a:cs typeface="Univers for KPMG" panose="020B0603020202020204" pitchFamily="34" charset="0"/>
                </a:defRPr>
              </a:lvl4pPr>
              <a:lvl5pPr marL="1060558" indent="-305934" algn="l" eaLnBrk="1" hangingPunct="1">
                <a:spcAft>
                  <a:spcPts val="648"/>
                </a:spcAft>
                <a:buClr>
                  <a:srgbClr val="00338D"/>
                </a:buClr>
                <a:buFont typeface="Arial" panose="020B0604020202020204" pitchFamily="34" charset="0"/>
                <a:buChar char="•"/>
                <a:defRPr lang="en-US" sz="1100" b="0" i="0" dirty="0" smtClean="0">
                  <a:solidFill>
                    <a:schemeClr val="tx1"/>
                  </a:solidFill>
                  <a:latin typeface="Univers for KPMG Light" panose="020B0403020202020204" pitchFamily="34" charset="0"/>
                  <a:cs typeface="Univers for KPMG" panose="020B0603020202020204" pitchFamily="34" charset="0"/>
                </a:defRPr>
              </a:lvl5pPr>
              <a:lvl6pPr marL="1356965" indent="-246720" algn="l" eaLnBrk="1" hangingPunct="1">
                <a:spcAft>
                  <a:spcPts val="648"/>
                </a:spcAft>
                <a:buFont typeface="Univers for KPMG Light" panose="020B0403020202020204" pitchFamily="34" charset="0"/>
                <a:buChar char="-"/>
                <a:defRPr lang="en-US" sz="1619" b="0" i="0" baseline="0" dirty="0" smtClean="0">
                  <a:solidFill>
                    <a:srgbClr val="003087"/>
                  </a:solidFill>
                  <a:latin typeface="Univers for KPMG Light" panose="020B0403020202020204" pitchFamily="34" charset="0"/>
                </a:defRPr>
              </a:lvl6pPr>
              <a:lvl7pPr marL="1747607" indent="-305934" algn="l" eaLnBrk="1" hangingPunct="1">
                <a:spcAft>
                  <a:spcPts val="648"/>
                </a:spcAft>
                <a:buFont typeface="Univers for KPMG Light" panose="020B0403020202020204" pitchFamily="34" charset="0"/>
                <a:buChar char="—"/>
                <a:defRPr lang="en-US" sz="1619" b="0" i="0" dirty="0" smtClean="0">
                  <a:solidFill>
                    <a:srgbClr val="003087"/>
                  </a:solidFill>
                  <a:latin typeface="Univers for KPMG Light" panose="020B0403020202020204" pitchFamily="34" charset="0"/>
                </a:defRPr>
              </a:lvl7pPr>
              <a:lvl8pPr marL="2035448" indent="-246720" algn="l" eaLnBrk="1" hangingPunct="1">
                <a:spcAft>
                  <a:spcPts val="648"/>
                </a:spcAft>
                <a:buFont typeface="Univers for KPMG Light" panose="020B0403020202020204" pitchFamily="34" charset="0"/>
                <a:buChar char="-"/>
                <a:defRPr lang="en-US" sz="1619" b="0" i="0" baseline="0" dirty="0" smtClean="0">
                  <a:solidFill>
                    <a:srgbClr val="003087"/>
                  </a:solidFill>
                  <a:latin typeface="Univers for KPMG Light" panose="020B0403020202020204" pitchFamily="34" charset="0"/>
                </a:defRPr>
              </a:lvl8pPr>
            </a:lstStyle>
            <a:p>
              <a:pPr defTabSz="685800">
                <a:spcAft>
                  <a:spcPts val="527"/>
                </a:spcAft>
                <a:defRPr/>
              </a:pPr>
              <a:r>
                <a:rPr lang="en-GB" sz="1200" kern="0" dirty="0">
                  <a:solidFill>
                    <a:prstClr val="white"/>
                  </a:solidFill>
                  <a:latin typeface="Thonburi" pitchFamily="2" charset="-34"/>
                  <a:cs typeface="Thonburi" pitchFamily="2" charset="-34"/>
                </a:rPr>
                <a:t> </a:t>
              </a:r>
              <a:r>
                <a:rPr lang="en-GB" sz="1800" kern="0" dirty="0">
                  <a:solidFill>
                    <a:prstClr val="white"/>
                  </a:solidFill>
                  <a:latin typeface="Thonburi" pitchFamily="2" charset="-34"/>
                  <a:cs typeface="Thonburi" pitchFamily="2" charset="-34"/>
                </a:rPr>
                <a:t>What?</a:t>
              </a:r>
            </a:p>
          </p:txBody>
        </p:sp>
        <p:sp>
          <p:nvSpPr>
            <p:cNvPr id="17" name="Oval 16">
              <a:extLst>
                <a:ext uri="{FF2B5EF4-FFF2-40B4-BE49-F238E27FC236}">
                  <a16:creationId xmlns:a16="http://schemas.microsoft.com/office/drawing/2014/main" id="{D5DCEEA7-63C6-2BD8-F94D-0650A58AD975}"/>
                </a:ext>
              </a:extLst>
            </p:cNvPr>
            <p:cNvSpPr/>
            <p:nvPr/>
          </p:nvSpPr>
          <p:spPr>
            <a:xfrm flipH="1">
              <a:off x="2802806" y="4540730"/>
              <a:ext cx="1753191" cy="1753191"/>
            </a:xfrm>
            <a:prstGeom prst="ellipse">
              <a:avLst/>
            </a:prstGeom>
            <a:solidFill>
              <a:schemeClr val="bg1"/>
            </a:solidFill>
            <a:ln w="76200">
              <a:solidFill>
                <a:srgbClr val="FF0099"/>
              </a:solid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lstStyle/>
            <a:p>
              <a:pPr algn="ctr" defTabSz="685800">
                <a:defRPr/>
              </a:pPr>
              <a:endParaRPr lang="en-GB" sz="1350">
                <a:solidFill>
                  <a:srgbClr val="000000"/>
                </a:solidFill>
                <a:latin typeface="Arial Rounded MT Bold"/>
              </a:endParaRPr>
            </a:p>
          </p:txBody>
        </p:sp>
        <p:sp>
          <p:nvSpPr>
            <p:cNvPr id="18" name="Rounded Rectangle 20">
              <a:extLst>
                <a:ext uri="{FF2B5EF4-FFF2-40B4-BE49-F238E27FC236}">
                  <a16:creationId xmlns:a16="http://schemas.microsoft.com/office/drawing/2014/main" id="{499F4CF9-85B8-782D-2ED1-C7FF313A415D}"/>
                </a:ext>
              </a:extLst>
            </p:cNvPr>
            <p:cNvSpPr/>
            <p:nvPr/>
          </p:nvSpPr>
          <p:spPr>
            <a:xfrm>
              <a:off x="4566389" y="4935215"/>
              <a:ext cx="2079572" cy="879404"/>
            </a:xfrm>
            <a:prstGeom prst="roundRect">
              <a:avLst/>
            </a:prstGeom>
            <a:solidFill>
              <a:sysClr val="window" lastClr="FFFFFF"/>
            </a:solidFill>
            <a:ln w="25400" cap="rnd" cmpd="sng" algn="ctr">
              <a:solidFill>
                <a:srgbClr val="002060"/>
              </a:solidFill>
              <a:prstDash val="solid"/>
            </a:ln>
            <a:effectLst/>
          </p:spPr>
          <p:txBody>
            <a:bodyPr lIns="0" tIns="0" rIns="0" bIns="0" rtlCol="0" anchor="ctr"/>
            <a:lstStyle/>
            <a:p>
              <a:pPr algn="ctr" defTabSz="681458">
                <a:defRPr/>
              </a:pPr>
              <a:r>
                <a:rPr lang="en-GB" sz="1200" b="1" kern="0" dirty="0">
                  <a:solidFill>
                    <a:srgbClr val="4C16B3"/>
                  </a:solidFill>
                  <a:latin typeface="Thonburi" pitchFamily="2" charset="-34"/>
                  <a:cs typeface="Thonburi" pitchFamily="2" charset="-34"/>
                </a:rPr>
                <a:t>Vocational Profile</a:t>
              </a:r>
            </a:p>
          </p:txBody>
        </p:sp>
        <p:sp>
          <p:nvSpPr>
            <p:cNvPr id="19" name="Rounded Rectangle 21">
              <a:extLst>
                <a:ext uri="{FF2B5EF4-FFF2-40B4-BE49-F238E27FC236}">
                  <a16:creationId xmlns:a16="http://schemas.microsoft.com/office/drawing/2014/main" id="{B3D46146-1DDB-226E-A0C6-DF4626EA2B65}"/>
                </a:ext>
              </a:extLst>
            </p:cNvPr>
            <p:cNvSpPr/>
            <p:nvPr/>
          </p:nvSpPr>
          <p:spPr>
            <a:xfrm>
              <a:off x="7188358" y="4958367"/>
              <a:ext cx="1841944" cy="856252"/>
            </a:xfrm>
            <a:prstGeom prst="roundRect">
              <a:avLst/>
            </a:prstGeom>
            <a:solidFill>
              <a:sysClr val="window" lastClr="FFFFFF"/>
            </a:solidFill>
            <a:ln w="25400" cap="rnd" cmpd="sng" algn="ctr">
              <a:solidFill>
                <a:srgbClr val="002060"/>
              </a:solidFill>
              <a:prstDash val="solid"/>
            </a:ln>
            <a:effectLst/>
          </p:spPr>
          <p:txBody>
            <a:bodyPr lIns="0" tIns="0" rIns="0" bIns="0" rtlCol="0" anchor="ctr"/>
            <a:lstStyle/>
            <a:p>
              <a:pPr algn="ctr" defTabSz="681458">
                <a:defRPr/>
              </a:pPr>
              <a:r>
                <a:rPr lang="en-GB" sz="1200" b="1" kern="0" dirty="0">
                  <a:solidFill>
                    <a:srgbClr val="4C16B3"/>
                  </a:solidFill>
                  <a:latin typeface="Thonburi" pitchFamily="2" charset="-34"/>
                  <a:cs typeface="Thonburi" pitchFamily="2" charset="-34"/>
                </a:rPr>
                <a:t>Practical Employability Skills</a:t>
              </a:r>
            </a:p>
          </p:txBody>
        </p:sp>
        <p:sp>
          <p:nvSpPr>
            <p:cNvPr id="20" name="Rounded Rectangle 22">
              <a:extLst>
                <a:ext uri="{FF2B5EF4-FFF2-40B4-BE49-F238E27FC236}">
                  <a16:creationId xmlns:a16="http://schemas.microsoft.com/office/drawing/2014/main" id="{E0943B9B-8B5E-4620-69E8-ED0E7E972473}"/>
                </a:ext>
              </a:extLst>
            </p:cNvPr>
            <p:cNvSpPr/>
            <p:nvPr/>
          </p:nvSpPr>
          <p:spPr>
            <a:xfrm>
              <a:off x="9590855" y="4932372"/>
              <a:ext cx="1945761" cy="881836"/>
            </a:xfrm>
            <a:prstGeom prst="roundRect">
              <a:avLst/>
            </a:prstGeom>
            <a:solidFill>
              <a:sysClr val="window" lastClr="FFFFFF"/>
            </a:solidFill>
            <a:ln w="25400" cap="rnd" cmpd="sng" algn="ctr">
              <a:solidFill>
                <a:srgbClr val="002060"/>
              </a:solidFill>
              <a:prstDash val="solid"/>
            </a:ln>
            <a:effectLst/>
          </p:spPr>
          <p:txBody>
            <a:bodyPr lIns="0" tIns="0" rIns="0" bIns="0" rtlCol="0" anchor="ctr"/>
            <a:lstStyle/>
            <a:p>
              <a:pPr algn="ctr" defTabSz="681458">
                <a:defRPr/>
              </a:pPr>
              <a:r>
                <a:rPr lang="en-GB" sz="1200" b="1" kern="0" dirty="0">
                  <a:solidFill>
                    <a:srgbClr val="4C16B3"/>
                  </a:solidFill>
                  <a:latin typeface="Thonburi" pitchFamily="2" charset="-34"/>
                  <a:cs typeface="Thonburi" pitchFamily="2" charset="-34"/>
                </a:rPr>
                <a:t> Employer Engagement</a:t>
              </a:r>
            </a:p>
          </p:txBody>
        </p:sp>
        <p:sp>
          <p:nvSpPr>
            <p:cNvPr id="21" name="Right Arrow 24">
              <a:extLst>
                <a:ext uri="{FF2B5EF4-FFF2-40B4-BE49-F238E27FC236}">
                  <a16:creationId xmlns:a16="http://schemas.microsoft.com/office/drawing/2014/main" id="{2A445441-7D6A-11A9-CC9C-544D88F86F85}"/>
                </a:ext>
              </a:extLst>
            </p:cNvPr>
            <p:cNvSpPr/>
            <p:nvPr/>
          </p:nvSpPr>
          <p:spPr>
            <a:xfrm>
              <a:off x="9172356" y="5201891"/>
              <a:ext cx="399725" cy="285877"/>
            </a:xfrm>
            <a:prstGeom prst="rightArrow">
              <a:avLst/>
            </a:prstGeom>
            <a:solidFill>
              <a:srgbClr val="FF0099"/>
            </a:solidFill>
            <a:ln w="12700" cap="flat" cmpd="sng" algn="ctr">
              <a:noFill/>
              <a:prstDash val="solid"/>
              <a:miter lim="800000"/>
            </a:ln>
            <a:effectLst/>
          </p:spPr>
          <p:txBody>
            <a:bodyPr rtlCol="0" anchor="ctr"/>
            <a:lstStyle/>
            <a:p>
              <a:pPr algn="ctr" defTabSz="685800">
                <a:defRPr/>
              </a:pPr>
              <a:endParaRPr lang="en-AU" sz="519" kern="0" baseline="-25000" dirty="0">
                <a:solidFill>
                  <a:srgbClr val="00338D"/>
                </a:solidFill>
                <a:latin typeface="Arial"/>
                <a:cs typeface="Arial" panose="020B0604020202020204" pitchFamily="34" charset="0"/>
              </a:endParaRPr>
            </a:p>
          </p:txBody>
        </p:sp>
        <p:sp>
          <p:nvSpPr>
            <p:cNvPr id="22" name="Right Arrow 25">
              <a:extLst>
                <a:ext uri="{FF2B5EF4-FFF2-40B4-BE49-F238E27FC236}">
                  <a16:creationId xmlns:a16="http://schemas.microsoft.com/office/drawing/2014/main" id="{941D5538-3436-6730-E06A-9E2B1DC4B33D}"/>
                </a:ext>
              </a:extLst>
            </p:cNvPr>
            <p:cNvSpPr/>
            <p:nvPr/>
          </p:nvSpPr>
          <p:spPr>
            <a:xfrm>
              <a:off x="6728704" y="5197770"/>
              <a:ext cx="399725" cy="285877"/>
            </a:xfrm>
            <a:prstGeom prst="rightArrow">
              <a:avLst/>
            </a:prstGeom>
            <a:solidFill>
              <a:srgbClr val="FF0099"/>
            </a:solidFill>
            <a:ln w="12700" cap="flat" cmpd="sng" algn="ctr">
              <a:noFill/>
              <a:prstDash val="solid"/>
              <a:miter lim="800000"/>
            </a:ln>
            <a:effectLst/>
          </p:spPr>
          <p:txBody>
            <a:bodyPr rtlCol="0" anchor="ctr"/>
            <a:lstStyle/>
            <a:p>
              <a:pPr algn="ctr" defTabSz="685800">
                <a:defRPr/>
              </a:pPr>
              <a:endParaRPr lang="en-AU" sz="519" kern="0" baseline="-25000" dirty="0">
                <a:solidFill>
                  <a:srgbClr val="00338D"/>
                </a:solidFill>
                <a:latin typeface="Arial"/>
                <a:cs typeface="Arial" panose="020B0604020202020204" pitchFamily="34" charset="0"/>
              </a:endParaRPr>
            </a:p>
          </p:txBody>
        </p:sp>
      </p:grpSp>
      <p:sp>
        <p:nvSpPr>
          <p:cNvPr id="23" name="Right Arrow 26">
            <a:extLst>
              <a:ext uri="{FF2B5EF4-FFF2-40B4-BE49-F238E27FC236}">
                <a16:creationId xmlns:a16="http://schemas.microsoft.com/office/drawing/2014/main" id="{E9341F65-C328-00BF-1045-491F9FFAADC3}"/>
              </a:ext>
            </a:extLst>
          </p:cNvPr>
          <p:cNvSpPr/>
          <p:nvPr/>
        </p:nvSpPr>
        <p:spPr>
          <a:xfrm rot="5400000">
            <a:off x="4079636" y="3988672"/>
            <a:ext cx="388802" cy="138726"/>
          </a:xfrm>
          <a:prstGeom prst="rightArrow">
            <a:avLst/>
          </a:prstGeom>
          <a:solidFill>
            <a:srgbClr val="551F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AU" sz="519" dirty="0">
              <a:solidFill>
                <a:srgbClr val="00338D"/>
              </a:solidFill>
              <a:latin typeface="Arial Rounded MT Bold"/>
              <a:cs typeface="Arial" panose="020B0604020202020204" pitchFamily="34" charset="0"/>
            </a:endParaRPr>
          </a:p>
        </p:txBody>
      </p:sp>
      <p:sp>
        <p:nvSpPr>
          <p:cNvPr id="32" name="Freeform 3">
            <a:extLst>
              <a:ext uri="{FF2B5EF4-FFF2-40B4-BE49-F238E27FC236}">
                <a16:creationId xmlns:a16="http://schemas.microsoft.com/office/drawing/2014/main" id="{436AF425-B8AE-D7F9-023A-8F17159AA4BE}"/>
              </a:ext>
            </a:extLst>
          </p:cNvPr>
          <p:cNvSpPr/>
          <p:nvPr/>
        </p:nvSpPr>
        <p:spPr>
          <a:xfrm>
            <a:off x="2469600" y="1799666"/>
            <a:ext cx="730088" cy="674491"/>
          </a:xfrm>
          <a:custGeom>
            <a:avLst/>
            <a:gdLst/>
            <a:ahLst/>
            <a:cxnLst/>
            <a:rect l="l" t="t" r="r" b="b"/>
            <a:pathLst>
              <a:path w="1885166" h="1734353">
                <a:moveTo>
                  <a:pt x="0" y="0"/>
                </a:moveTo>
                <a:lnTo>
                  <a:pt x="1885166" y="0"/>
                </a:lnTo>
                <a:lnTo>
                  <a:pt x="1885166" y="1734353"/>
                </a:lnTo>
                <a:lnTo>
                  <a:pt x="0" y="17343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pic>
        <p:nvPicPr>
          <p:cNvPr id="33" name="Graphic 32" descr="Stopwatch with solid fill">
            <a:extLst>
              <a:ext uri="{FF2B5EF4-FFF2-40B4-BE49-F238E27FC236}">
                <a16:creationId xmlns:a16="http://schemas.microsoft.com/office/drawing/2014/main" id="{0E97B25D-0140-CE44-E6A3-1B289559735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58528" y="1807718"/>
            <a:ext cx="685800" cy="685800"/>
          </a:xfrm>
          <a:prstGeom prst="rect">
            <a:avLst/>
          </a:prstGeom>
        </p:spPr>
      </p:pic>
      <p:sp>
        <p:nvSpPr>
          <p:cNvPr id="38" name="Freeform 9">
            <a:extLst>
              <a:ext uri="{FF2B5EF4-FFF2-40B4-BE49-F238E27FC236}">
                <a16:creationId xmlns:a16="http://schemas.microsoft.com/office/drawing/2014/main" id="{3F228DBE-D169-E0BC-B9D0-309F769BF318}"/>
              </a:ext>
            </a:extLst>
          </p:cNvPr>
          <p:cNvSpPr/>
          <p:nvPr/>
        </p:nvSpPr>
        <p:spPr>
          <a:xfrm>
            <a:off x="3969683" y="3083092"/>
            <a:ext cx="591381" cy="549098"/>
          </a:xfrm>
          <a:custGeom>
            <a:avLst/>
            <a:gdLst/>
            <a:ahLst/>
            <a:cxnLst/>
            <a:rect l="l" t="t" r="r" b="b"/>
            <a:pathLst>
              <a:path w="1787127" h="1787127">
                <a:moveTo>
                  <a:pt x="0" y="0"/>
                </a:moveTo>
                <a:lnTo>
                  <a:pt x="1787128" y="0"/>
                </a:lnTo>
                <a:lnTo>
                  <a:pt x="1787128" y="1787128"/>
                </a:lnTo>
                <a:lnTo>
                  <a:pt x="0" y="17871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39" name="Freeform 9">
            <a:extLst>
              <a:ext uri="{FF2B5EF4-FFF2-40B4-BE49-F238E27FC236}">
                <a16:creationId xmlns:a16="http://schemas.microsoft.com/office/drawing/2014/main" id="{D71695A4-1BC2-5A55-1F42-AE79FCE3A24C}"/>
              </a:ext>
            </a:extLst>
          </p:cNvPr>
          <p:cNvSpPr/>
          <p:nvPr/>
        </p:nvSpPr>
        <p:spPr>
          <a:xfrm>
            <a:off x="1728895" y="4422812"/>
            <a:ext cx="591381" cy="549098"/>
          </a:xfrm>
          <a:custGeom>
            <a:avLst/>
            <a:gdLst/>
            <a:ahLst/>
            <a:cxnLst/>
            <a:rect l="l" t="t" r="r" b="b"/>
            <a:pathLst>
              <a:path w="1787127" h="1787127">
                <a:moveTo>
                  <a:pt x="0" y="0"/>
                </a:moveTo>
                <a:lnTo>
                  <a:pt x="1787128" y="0"/>
                </a:lnTo>
                <a:lnTo>
                  <a:pt x="1787128" y="1787128"/>
                </a:lnTo>
                <a:lnTo>
                  <a:pt x="0" y="17871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40" name="TextBox 7">
            <a:extLst>
              <a:ext uri="{FF2B5EF4-FFF2-40B4-BE49-F238E27FC236}">
                <a16:creationId xmlns:a16="http://schemas.microsoft.com/office/drawing/2014/main" id="{B1C2351B-5EB8-8B65-966E-41BFAFF9062B}"/>
              </a:ext>
            </a:extLst>
          </p:cNvPr>
          <p:cNvSpPr txBox="1"/>
          <p:nvPr/>
        </p:nvSpPr>
        <p:spPr>
          <a:xfrm>
            <a:off x="7623" y="947536"/>
            <a:ext cx="5399038" cy="661591"/>
          </a:xfrm>
          <a:prstGeom prst="rect">
            <a:avLst/>
          </a:prstGeom>
        </p:spPr>
        <p:txBody>
          <a:bodyPr lIns="0" tIns="0" rIns="0" bIns="0" rtlCol="0" anchor="t">
            <a:spAutoFit/>
          </a:bodyPr>
          <a:lstStyle/>
          <a:p>
            <a:pPr algn="ctr">
              <a:lnSpc>
                <a:spcPts val="5485"/>
              </a:lnSpc>
            </a:pPr>
            <a:r>
              <a:rPr lang="en-US" sz="3917" dirty="0">
                <a:solidFill>
                  <a:srgbClr val="4C16B3"/>
                </a:solidFill>
                <a:latin typeface="Poppins 2 Bold"/>
              </a:rPr>
              <a:t>Programme Structure</a:t>
            </a:r>
          </a:p>
        </p:txBody>
      </p:sp>
    </p:spTree>
    <p:extLst>
      <p:ext uri="{BB962C8B-B14F-4D97-AF65-F5344CB8AC3E}">
        <p14:creationId xmlns:p14="http://schemas.microsoft.com/office/powerpoint/2010/main" val="6104783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106180" y="5149155"/>
            <a:ext cx="1909002" cy="674490"/>
          </a:xfrm>
          <a:custGeom>
            <a:avLst/>
            <a:gdLst/>
            <a:ahLst/>
            <a:cxnLst/>
            <a:rect l="l" t="t" r="r" b="b"/>
            <a:pathLst>
              <a:path w="3818004" h="1348980">
                <a:moveTo>
                  <a:pt x="0" y="0"/>
                </a:moveTo>
                <a:lnTo>
                  <a:pt x="3818005" y="0"/>
                </a:lnTo>
                <a:lnTo>
                  <a:pt x="3818005" y="1348980"/>
                </a:lnTo>
                <a:lnTo>
                  <a:pt x="0" y="1348980"/>
                </a:lnTo>
                <a:lnTo>
                  <a:pt x="0" y="0"/>
                </a:lnTo>
                <a:close/>
              </a:path>
            </a:pathLst>
          </a:custGeom>
          <a:blipFill>
            <a:blip r:embed="rId3"/>
            <a:stretch>
              <a:fillRect l="-16681" t="-51733" r="-14400" b="-56955"/>
            </a:stretch>
          </a:blipFill>
        </p:spPr>
        <p:txBody>
          <a:bodyPr/>
          <a:lstStyle/>
          <a:p>
            <a:endParaRPr lang="en-GB"/>
          </a:p>
        </p:txBody>
      </p:sp>
      <p:sp>
        <p:nvSpPr>
          <p:cNvPr id="3" name="Freeform 3"/>
          <p:cNvSpPr/>
          <p:nvPr/>
        </p:nvSpPr>
        <p:spPr>
          <a:xfrm>
            <a:off x="6996323" y="-950090"/>
            <a:ext cx="4552481" cy="3770497"/>
          </a:xfrm>
          <a:custGeom>
            <a:avLst/>
            <a:gdLst/>
            <a:ahLst/>
            <a:cxnLst/>
            <a:rect l="l" t="t" r="r" b="b"/>
            <a:pathLst>
              <a:path w="9104962" h="7540994">
                <a:moveTo>
                  <a:pt x="0" y="0"/>
                </a:moveTo>
                <a:lnTo>
                  <a:pt x="9104962" y="0"/>
                </a:lnTo>
                <a:lnTo>
                  <a:pt x="9104962" y="7540994"/>
                </a:lnTo>
                <a:lnTo>
                  <a:pt x="0" y="7540994"/>
                </a:lnTo>
                <a:lnTo>
                  <a:pt x="0" y="0"/>
                </a:lnTo>
                <a:close/>
              </a:path>
            </a:pathLst>
          </a:custGeom>
          <a:blipFill>
            <a:blip r:embed="rId4"/>
            <a:stretch>
              <a:fillRect/>
            </a:stretch>
          </a:blipFill>
        </p:spPr>
        <p:txBody>
          <a:bodyPr/>
          <a:lstStyle/>
          <a:p>
            <a:endParaRPr lang="en-GB"/>
          </a:p>
        </p:txBody>
      </p:sp>
      <p:sp>
        <p:nvSpPr>
          <p:cNvPr id="40" name="TextBox 7">
            <a:extLst>
              <a:ext uri="{FF2B5EF4-FFF2-40B4-BE49-F238E27FC236}">
                <a16:creationId xmlns:a16="http://schemas.microsoft.com/office/drawing/2014/main" id="{B1C2351B-5EB8-8B65-966E-41BFAFF9062B}"/>
              </a:ext>
            </a:extLst>
          </p:cNvPr>
          <p:cNvSpPr txBox="1"/>
          <p:nvPr/>
        </p:nvSpPr>
        <p:spPr>
          <a:xfrm>
            <a:off x="7623" y="947536"/>
            <a:ext cx="5399038" cy="661591"/>
          </a:xfrm>
          <a:prstGeom prst="rect">
            <a:avLst/>
          </a:prstGeom>
        </p:spPr>
        <p:txBody>
          <a:bodyPr lIns="0" tIns="0" rIns="0" bIns="0" rtlCol="0" anchor="t">
            <a:spAutoFit/>
          </a:bodyPr>
          <a:lstStyle/>
          <a:p>
            <a:pPr algn="ctr">
              <a:lnSpc>
                <a:spcPts val="5485"/>
              </a:lnSpc>
            </a:pPr>
            <a:r>
              <a:rPr lang="en-US" sz="3917" dirty="0">
                <a:solidFill>
                  <a:srgbClr val="4C16B3"/>
                </a:solidFill>
                <a:latin typeface="Poppins 2 Bold"/>
              </a:rPr>
              <a:t>Programme Structure</a:t>
            </a:r>
          </a:p>
        </p:txBody>
      </p:sp>
      <p:sp>
        <p:nvSpPr>
          <p:cNvPr id="4" name="Oval 3">
            <a:extLst>
              <a:ext uri="{FF2B5EF4-FFF2-40B4-BE49-F238E27FC236}">
                <a16:creationId xmlns:a16="http://schemas.microsoft.com/office/drawing/2014/main" id="{EC5F71BA-56CD-2CA9-FBA1-83835D93715B}"/>
              </a:ext>
            </a:extLst>
          </p:cNvPr>
          <p:cNvSpPr/>
          <p:nvPr/>
        </p:nvSpPr>
        <p:spPr>
          <a:xfrm flipH="1">
            <a:off x="584110" y="2002644"/>
            <a:ext cx="1863000" cy="1768500"/>
          </a:xfrm>
          <a:prstGeom prst="ellipse">
            <a:avLst/>
          </a:prstGeom>
          <a:solidFill>
            <a:schemeClr val="bg1"/>
          </a:solidFill>
          <a:ln w="76200">
            <a:solidFill>
              <a:srgbClr val="FF0099"/>
            </a:solid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lstStyle/>
          <a:p>
            <a:pPr algn="ctr" defTabSz="342900">
              <a:defRPr/>
            </a:pPr>
            <a:r>
              <a:rPr lang="en-GB" sz="2700" dirty="0">
                <a:solidFill>
                  <a:srgbClr val="7030A0"/>
                </a:solidFill>
                <a:latin typeface="Corbel" panose="020B0503020204020204"/>
              </a:rPr>
              <a:t>Travel Training </a:t>
            </a:r>
          </a:p>
        </p:txBody>
      </p:sp>
      <p:sp>
        <p:nvSpPr>
          <p:cNvPr id="5" name="Oval 4">
            <a:extLst>
              <a:ext uri="{FF2B5EF4-FFF2-40B4-BE49-F238E27FC236}">
                <a16:creationId xmlns:a16="http://schemas.microsoft.com/office/drawing/2014/main" id="{A08FC862-15C5-DF8E-C397-A86789EC9964}"/>
              </a:ext>
            </a:extLst>
          </p:cNvPr>
          <p:cNvSpPr/>
          <p:nvPr/>
        </p:nvSpPr>
        <p:spPr>
          <a:xfrm flipH="1">
            <a:off x="4321282" y="4071128"/>
            <a:ext cx="1863000" cy="1768500"/>
          </a:xfrm>
          <a:prstGeom prst="ellipse">
            <a:avLst/>
          </a:prstGeom>
          <a:solidFill>
            <a:schemeClr val="bg1"/>
          </a:solidFill>
          <a:ln w="76200">
            <a:solidFill>
              <a:srgbClr val="FF0099"/>
            </a:solid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lstStyle/>
          <a:p>
            <a:pPr algn="ctr" defTabSz="342900">
              <a:defRPr/>
            </a:pPr>
            <a:r>
              <a:rPr lang="en-GB" sz="3000" dirty="0">
                <a:solidFill>
                  <a:srgbClr val="7030A0"/>
                </a:solidFill>
                <a:latin typeface="Corbel" panose="020B0503020204020204"/>
              </a:rPr>
              <a:t>Work Tasters</a:t>
            </a:r>
          </a:p>
        </p:txBody>
      </p:sp>
      <p:sp>
        <p:nvSpPr>
          <p:cNvPr id="6" name="Oval 5">
            <a:extLst>
              <a:ext uri="{FF2B5EF4-FFF2-40B4-BE49-F238E27FC236}">
                <a16:creationId xmlns:a16="http://schemas.microsoft.com/office/drawing/2014/main" id="{44D5A15C-C971-84AA-4BB5-DBCF34A89215}"/>
              </a:ext>
            </a:extLst>
          </p:cNvPr>
          <p:cNvSpPr/>
          <p:nvPr/>
        </p:nvSpPr>
        <p:spPr>
          <a:xfrm flipH="1">
            <a:off x="2619783" y="2786872"/>
            <a:ext cx="1863000" cy="1768500"/>
          </a:xfrm>
          <a:prstGeom prst="ellipse">
            <a:avLst/>
          </a:prstGeom>
          <a:solidFill>
            <a:schemeClr val="bg1"/>
          </a:solidFill>
          <a:ln w="76200">
            <a:solidFill>
              <a:srgbClr val="FF0099"/>
            </a:solid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lstStyle/>
          <a:p>
            <a:pPr algn="ctr" defTabSz="342900">
              <a:defRPr/>
            </a:pPr>
            <a:r>
              <a:rPr lang="en-GB" sz="2100" dirty="0">
                <a:solidFill>
                  <a:srgbClr val="7030A0"/>
                </a:solidFill>
                <a:latin typeface="Corbel" panose="020B0503020204020204"/>
              </a:rPr>
              <a:t>Work Experience</a:t>
            </a:r>
          </a:p>
        </p:txBody>
      </p:sp>
      <p:sp>
        <p:nvSpPr>
          <p:cNvPr id="7" name="Oval 6">
            <a:extLst>
              <a:ext uri="{FF2B5EF4-FFF2-40B4-BE49-F238E27FC236}">
                <a16:creationId xmlns:a16="http://schemas.microsoft.com/office/drawing/2014/main" id="{31568056-544B-E454-503A-BF591CC00097}"/>
              </a:ext>
            </a:extLst>
          </p:cNvPr>
          <p:cNvSpPr/>
          <p:nvPr/>
        </p:nvSpPr>
        <p:spPr>
          <a:xfrm flipH="1">
            <a:off x="6767021" y="2886894"/>
            <a:ext cx="1863000" cy="1768500"/>
          </a:xfrm>
          <a:prstGeom prst="ellipse">
            <a:avLst/>
          </a:prstGeom>
          <a:solidFill>
            <a:schemeClr val="bg1"/>
          </a:solidFill>
          <a:ln w="76200">
            <a:solidFill>
              <a:srgbClr val="FF0099"/>
            </a:solid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lstStyle/>
          <a:p>
            <a:pPr algn="ctr" defTabSz="342900">
              <a:defRPr/>
            </a:pPr>
            <a:r>
              <a:rPr lang="en-GB" sz="1950" dirty="0">
                <a:solidFill>
                  <a:srgbClr val="7030A0"/>
                </a:solidFill>
                <a:latin typeface="Corbel" panose="020B0503020204020204"/>
              </a:rPr>
              <a:t>Community Impact</a:t>
            </a:r>
          </a:p>
        </p:txBody>
      </p:sp>
      <p:sp>
        <p:nvSpPr>
          <p:cNvPr id="8" name="Oval 7">
            <a:extLst>
              <a:ext uri="{FF2B5EF4-FFF2-40B4-BE49-F238E27FC236}">
                <a16:creationId xmlns:a16="http://schemas.microsoft.com/office/drawing/2014/main" id="{4C7267FD-C6C9-25AA-8A56-64476309F2C9}"/>
              </a:ext>
            </a:extLst>
          </p:cNvPr>
          <p:cNvSpPr/>
          <p:nvPr/>
        </p:nvSpPr>
        <p:spPr>
          <a:xfrm flipH="1">
            <a:off x="5084900" y="1588529"/>
            <a:ext cx="1863000" cy="1768500"/>
          </a:xfrm>
          <a:prstGeom prst="ellipse">
            <a:avLst/>
          </a:prstGeom>
          <a:solidFill>
            <a:schemeClr val="bg1"/>
          </a:solidFill>
          <a:ln w="76200">
            <a:solidFill>
              <a:srgbClr val="FF0099"/>
            </a:solid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lstStyle/>
          <a:p>
            <a:pPr algn="ctr" defTabSz="342900">
              <a:defRPr/>
            </a:pPr>
            <a:r>
              <a:rPr lang="en-GB" sz="2100" dirty="0">
                <a:solidFill>
                  <a:srgbClr val="7030A0"/>
                </a:solidFill>
                <a:latin typeface="Corbel" panose="020B0503020204020204"/>
              </a:rPr>
              <a:t>CV Building</a:t>
            </a:r>
          </a:p>
        </p:txBody>
      </p:sp>
      <p:sp>
        <p:nvSpPr>
          <p:cNvPr id="9" name="Oval 8">
            <a:extLst>
              <a:ext uri="{FF2B5EF4-FFF2-40B4-BE49-F238E27FC236}">
                <a16:creationId xmlns:a16="http://schemas.microsoft.com/office/drawing/2014/main" id="{8780B844-12E4-E5DC-0B77-0C8C938B9FE0}"/>
              </a:ext>
            </a:extLst>
          </p:cNvPr>
          <p:cNvSpPr/>
          <p:nvPr/>
        </p:nvSpPr>
        <p:spPr>
          <a:xfrm flipH="1">
            <a:off x="238763" y="4055145"/>
            <a:ext cx="1863000" cy="1768500"/>
          </a:xfrm>
          <a:prstGeom prst="ellipse">
            <a:avLst/>
          </a:prstGeom>
          <a:solidFill>
            <a:schemeClr val="bg1"/>
          </a:solidFill>
          <a:ln w="76200">
            <a:solidFill>
              <a:srgbClr val="FF0099"/>
            </a:solid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lstStyle/>
          <a:p>
            <a:pPr algn="ctr" defTabSz="342900">
              <a:defRPr/>
            </a:pPr>
            <a:r>
              <a:rPr lang="en-GB" sz="2100" dirty="0">
                <a:solidFill>
                  <a:srgbClr val="7030A0"/>
                </a:solidFill>
                <a:latin typeface="Corbel" panose="020B0503020204020204"/>
              </a:rPr>
              <a:t>Interview Training</a:t>
            </a:r>
          </a:p>
        </p:txBody>
      </p:sp>
    </p:spTree>
    <p:extLst>
      <p:ext uri="{BB962C8B-B14F-4D97-AF65-F5344CB8AC3E}">
        <p14:creationId xmlns:p14="http://schemas.microsoft.com/office/powerpoint/2010/main" val="32977366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54415" y="3541547"/>
            <a:ext cx="453487" cy="453487"/>
          </a:xfrm>
          <a:custGeom>
            <a:avLst/>
            <a:gdLst/>
            <a:ahLst/>
            <a:cxnLst/>
            <a:rect l="l" t="t" r="r" b="b"/>
            <a:pathLst>
              <a:path w="906973" h="906973">
                <a:moveTo>
                  <a:pt x="0" y="0"/>
                </a:moveTo>
                <a:lnTo>
                  <a:pt x="906972" y="0"/>
                </a:lnTo>
                <a:lnTo>
                  <a:pt x="906972" y="906972"/>
                </a:lnTo>
                <a:lnTo>
                  <a:pt x="0" y="90697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6755670" y="5259657"/>
            <a:ext cx="453487" cy="453487"/>
          </a:xfrm>
          <a:custGeom>
            <a:avLst/>
            <a:gdLst/>
            <a:ahLst/>
            <a:cxnLst/>
            <a:rect l="l" t="t" r="r" b="b"/>
            <a:pathLst>
              <a:path w="906973" h="906973">
                <a:moveTo>
                  <a:pt x="0" y="0"/>
                </a:moveTo>
                <a:lnTo>
                  <a:pt x="906972" y="0"/>
                </a:lnTo>
                <a:lnTo>
                  <a:pt x="906972" y="906972"/>
                </a:lnTo>
                <a:lnTo>
                  <a:pt x="0" y="9069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4" name="Freeform 4"/>
          <p:cNvSpPr/>
          <p:nvPr/>
        </p:nvSpPr>
        <p:spPr>
          <a:xfrm>
            <a:off x="6755670" y="4686877"/>
            <a:ext cx="452231" cy="452231"/>
          </a:xfrm>
          <a:custGeom>
            <a:avLst/>
            <a:gdLst/>
            <a:ahLst/>
            <a:cxnLst/>
            <a:rect l="l" t="t" r="r" b="b"/>
            <a:pathLst>
              <a:path w="904462" h="904462">
                <a:moveTo>
                  <a:pt x="0" y="0"/>
                </a:moveTo>
                <a:lnTo>
                  <a:pt x="904462" y="0"/>
                </a:lnTo>
                <a:lnTo>
                  <a:pt x="904462" y="904462"/>
                </a:lnTo>
                <a:lnTo>
                  <a:pt x="0" y="90446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5" name="Freeform 5"/>
          <p:cNvSpPr/>
          <p:nvPr/>
        </p:nvSpPr>
        <p:spPr>
          <a:xfrm>
            <a:off x="6755669" y="4113963"/>
            <a:ext cx="453983" cy="453983"/>
          </a:xfrm>
          <a:custGeom>
            <a:avLst/>
            <a:gdLst/>
            <a:ahLst/>
            <a:cxnLst/>
            <a:rect l="l" t="t" r="r" b="b"/>
            <a:pathLst>
              <a:path w="907965" h="907965">
                <a:moveTo>
                  <a:pt x="0" y="0"/>
                </a:moveTo>
                <a:lnTo>
                  <a:pt x="907965" y="0"/>
                </a:lnTo>
                <a:lnTo>
                  <a:pt x="907965" y="907965"/>
                </a:lnTo>
                <a:lnTo>
                  <a:pt x="0" y="90796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6" name="TextBox 6"/>
          <p:cNvSpPr txBox="1"/>
          <p:nvPr/>
        </p:nvSpPr>
        <p:spPr>
          <a:xfrm>
            <a:off x="7324428" y="3659704"/>
            <a:ext cx="1250633" cy="204158"/>
          </a:xfrm>
          <a:prstGeom prst="rect">
            <a:avLst/>
          </a:prstGeom>
        </p:spPr>
        <p:txBody>
          <a:bodyPr lIns="0" tIns="0" rIns="0" bIns="0" rtlCol="0" anchor="t">
            <a:spAutoFit/>
          </a:bodyPr>
          <a:lstStyle/>
          <a:p>
            <a:pPr>
              <a:lnSpc>
                <a:spcPts val="1679"/>
              </a:lnSpc>
            </a:pPr>
            <a:r>
              <a:rPr lang="en-US" sz="1200">
                <a:solidFill>
                  <a:srgbClr val="FF0099"/>
                </a:solidFill>
                <a:latin typeface="Open Sans Bold"/>
              </a:rPr>
              <a:t>@Enable_Tweets</a:t>
            </a:r>
          </a:p>
        </p:txBody>
      </p:sp>
      <p:sp>
        <p:nvSpPr>
          <p:cNvPr id="7" name="TextBox 7"/>
          <p:cNvSpPr txBox="1"/>
          <p:nvPr/>
        </p:nvSpPr>
        <p:spPr>
          <a:xfrm>
            <a:off x="7324427" y="4232253"/>
            <a:ext cx="1227981" cy="204158"/>
          </a:xfrm>
          <a:prstGeom prst="rect">
            <a:avLst/>
          </a:prstGeom>
        </p:spPr>
        <p:txBody>
          <a:bodyPr lIns="0" tIns="0" rIns="0" bIns="0" rtlCol="0" anchor="t">
            <a:spAutoFit/>
          </a:bodyPr>
          <a:lstStyle/>
          <a:p>
            <a:pPr>
              <a:lnSpc>
                <a:spcPts val="1679"/>
              </a:lnSpc>
            </a:pPr>
            <a:r>
              <a:rPr lang="en-US" sz="1200">
                <a:solidFill>
                  <a:srgbClr val="FF0099"/>
                </a:solidFill>
                <a:latin typeface="Open Sans Bold"/>
              </a:rPr>
              <a:t>/enablescotland</a:t>
            </a:r>
          </a:p>
        </p:txBody>
      </p:sp>
      <p:sp>
        <p:nvSpPr>
          <p:cNvPr id="8" name="TextBox 8"/>
          <p:cNvSpPr txBox="1"/>
          <p:nvPr/>
        </p:nvSpPr>
        <p:spPr>
          <a:xfrm>
            <a:off x="7324428" y="4804406"/>
            <a:ext cx="1277318" cy="204158"/>
          </a:xfrm>
          <a:prstGeom prst="rect">
            <a:avLst/>
          </a:prstGeom>
        </p:spPr>
        <p:txBody>
          <a:bodyPr lIns="0" tIns="0" rIns="0" bIns="0" rtlCol="0" anchor="t">
            <a:spAutoFit/>
          </a:bodyPr>
          <a:lstStyle/>
          <a:p>
            <a:pPr>
              <a:lnSpc>
                <a:spcPts val="1679"/>
              </a:lnSpc>
            </a:pPr>
            <a:r>
              <a:rPr lang="en-US" sz="1200">
                <a:solidFill>
                  <a:srgbClr val="FF0099"/>
                </a:solidFill>
                <a:latin typeface="Open Sans Bold"/>
              </a:rPr>
              <a:t>/enablefacebook</a:t>
            </a:r>
          </a:p>
        </p:txBody>
      </p:sp>
      <p:sp>
        <p:nvSpPr>
          <p:cNvPr id="9" name="TextBox 9"/>
          <p:cNvSpPr txBox="1"/>
          <p:nvPr/>
        </p:nvSpPr>
        <p:spPr>
          <a:xfrm>
            <a:off x="7324429" y="5377815"/>
            <a:ext cx="1331639" cy="204158"/>
          </a:xfrm>
          <a:prstGeom prst="rect">
            <a:avLst/>
          </a:prstGeom>
        </p:spPr>
        <p:txBody>
          <a:bodyPr lIns="0" tIns="0" rIns="0" bIns="0" rtlCol="0" anchor="t">
            <a:spAutoFit/>
          </a:bodyPr>
          <a:lstStyle/>
          <a:p>
            <a:pPr>
              <a:lnSpc>
                <a:spcPts val="1679"/>
              </a:lnSpc>
            </a:pPr>
            <a:r>
              <a:rPr lang="en-US" sz="1200">
                <a:solidFill>
                  <a:srgbClr val="FF0099"/>
                </a:solidFill>
                <a:latin typeface="Open Sans Bold"/>
              </a:rPr>
              <a:t>@enable_updates</a:t>
            </a:r>
          </a:p>
        </p:txBody>
      </p:sp>
      <p:sp>
        <p:nvSpPr>
          <p:cNvPr id="10" name="TextBox 10"/>
          <p:cNvSpPr txBox="1"/>
          <p:nvPr/>
        </p:nvSpPr>
        <p:spPr>
          <a:xfrm>
            <a:off x="514350" y="2360447"/>
            <a:ext cx="2419350" cy="505523"/>
          </a:xfrm>
          <a:prstGeom prst="rect">
            <a:avLst/>
          </a:prstGeom>
        </p:spPr>
        <p:txBody>
          <a:bodyPr wrap="square" lIns="0" tIns="0" rIns="0" bIns="0" rtlCol="0" anchor="t">
            <a:spAutoFit/>
          </a:bodyPr>
          <a:lstStyle/>
          <a:p>
            <a:pPr>
              <a:lnSpc>
                <a:spcPts val="4200"/>
              </a:lnSpc>
            </a:pPr>
            <a:r>
              <a:rPr lang="en-US" sz="3000" dirty="0">
                <a:solidFill>
                  <a:srgbClr val="FF0099"/>
                </a:solidFill>
                <a:latin typeface="Poppins 1 Bold"/>
              </a:rPr>
              <a:t>Thank you</a:t>
            </a:r>
          </a:p>
        </p:txBody>
      </p:sp>
      <p:sp>
        <p:nvSpPr>
          <p:cNvPr id="11" name="TextBox 11"/>
          <p:cNvSpPr txBox="1"/>
          <p:nvPr/>
        </p:nvSpPr>
        <p:spPr>
          <a:xfrm>
            <a:off x="514351" y="3136735"/>
            <a:ext cx="3081560" cy="383951"/>
          </a:xfrm>
          <a:prstGeom prst="rect">
            <a:avLst/>
          </a:prstGeom>
        </p:spPr>
        <p:txBody>
          <a:bodyPr lIns="0" tIns="0" rIns="0" bIns="0" rtlCol="0" anchor="t">
            <a:spAutoFit/>
          </a:bodyPr>
          <a:lstStyle/>
          <a:p>
            <a:pPr>
              <a:lnSpc>
                <a:spcPts val="3150"/>
              </a:lnSpc>
            </a:pPr>
            <a:r>
              <a:rPr lang="en-US" sz="2250" dirty="0">
                <a:solidFill>
                  <a:srgbClr val="FF0099"/>
                </a:solidFill>
                <a:latin typeface="Poppins 1 Bold"/>
              </a:rPr>
              <a:t>Questions?</a:t>
            </a:r>
          </a:p>
        </p:txBody>
      </p:sp>
      <p:sp>
        <p:nvSpPr>
          <p:cNvPr id="12" name="Freeform 12"/>
          <p:cNvSpPr/>
          <p:nvPr/>
        </p:nvSpPr>
        <p:spPr>
          <a:xfrm>
            <a:off x="514350" y="1014627"/>
            <a:ext cx="2804482" cy="990881"/>
          </a:xfrm>
          <a:custGeom>
            <a:avLst/>
            <a:gdLst/>
            <a:ahLst/>
            <a:cxnLst/>
            <a:rect l="l" t="t" r="r" b="b"/>
            <a:pathLst>
              <a:path w="5608963" h="1981763">
                <a:moveTo>
                  <a:pt x="0" y="0"/>
                </a:moveTo>
                <a:lnTo>
                  <a:pt x="5608963" y="0"/>
                </a:lnTo>
                <a:lnTo>
                  <a:pt x="5608963" y="1981763"/>
                </a:lnTo>
                <a:lnTo>
                  <a:pt x="0" y="1981763"/>
                </a:lnTo>
                <a:lnTo>
                  <a:pt x="0" y="0"/>
                </a:lnTo>
                <a:close/>
              </a:path>
            </a:pathLst>
          </a:custGeom>
          <a:blipFill>
            <a:blip r:embed="rId10"/>
            <a:stretch>
              <a:fillRect l="-16681" t="-51733" r="-14400" b="-56955"/>
            </a:stretch>
          </a:blipFill>
        </p:spPr>
        <p:txBody>
          <a:bodyPr/>
          <a:lstStyle/>
          <a:p>
            <a:endParaRPr lang="en-GB"/>
          </a:p>
        </p:txBody>
      </p:sp>
      <p:sp>
        <p:nvSpPr>
          <p:cNvPr id="13" name="Freeform 13"/>
          <p:cNvSpPr/>
          <p:nvPr/>
        </p:nvSpPr>
        <p:spPr>
          <a:xfrm>
            <a:off x="3318832" y="857250"/>
            <a:ext cx="5824794" cy="5143500"/>
          </a:xfrm>
          <a:custGeom>
            <a:avLst/>
            <a:gdLst/>
            <a:ahLst/>
            <a:cxnLst/>
            <a:rect l="l" t="t" r="r" b="b"/>
            <a:pathLst>
              <a:path w="11649588" h="10287000">
                <a:moveTo>
                  <a:pt x="0" y="0"/>
                </a:moveTo>
                <a:lnTo>
                  <a:pt x="11649588" y="0"/>
                </a:lnTo>
                <a:lnTo>
                  <a:pt x="11649588" y="10287000"/>
                </a:lnTo>
                <a:lnTo>
                  <a:pt x="0" y="10287000"/>
                </a:lnTo>
                <a:lnTo>
                  <a:pt x="0" y="0"/>
                </a:lnTo>
                <a:close/>
              </a:path>
            </a:pathLst>
          </a:custGeom>
          <a:blipFill>
            <a:blip r:embed="rId11"/>
            <a:stretch>
              <a:fillRect/>
            </a:stretch>
          </a:blipFill>
        </p:spPr>
        <p:txBody>
          <a:bodyPr/>
          <a:lstStyle/>
          <a:p>
            <a:endParaRPr lang="en-GB"/>
          </a:p>
        </p:txBody>
      </p:sp>
    </p:spTree>
    <p:extLst>
      <p:ext uri="{BB962C8B-B14F-4D97-AF65-F5344CB8AC3E}">
        <p14:creationId xmlns:p14="http://schemas.microsoft.com/office/powerpoint/2010/main" val="36475645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10246"/>
          <a:stretch/>
        </p:blipFill>
        <p:spPr>
          <a:xfrm>
            <a:off x="0" y="3578328"/>
            <a:ext cx="9144000" cy="2422422"/>
          </a:xfrm>
          <a:prstGeom prst="rect">
            <a:avLst/>
          </a:prstGeom>
        </p:spPr>
      </p:pic>
      <p:sp>
        <p:nvSpPr>
          <p:cNvPr id="2" name="Title 1"/>
          <p:cNvSpPr>
            <a:spLocks noGrp="1"/>
          </p:cNvSpPr>
          <p:nvPr>
            <p:ph type="ctrTitle"/>
          </p:nvPr>
        </p:nvSpPr>
        <p:spPr>
          <a:xfrm>
            <a:off x="330105" y="980080"/>
            <a:ext cx="8246967" cy="2450765"/>
          </a:xfrm>
        </p:spPr>
        <p:txBody>
          <a:bodyPr>
            <a:normAutofit fontScale="90000"/>
          </a:bodyPr>
          <a:lstStyle/>
          <a:p>
            <a:pPr algn="l"/>
            <a:r>
              <a:rPr lang="en-GB" sz="5475" b="1" dirty="0">
                <a:solidFill>
                  <a:srgbClr val="424662"/>
                </a:solidFill>
                <a:latin typeface="Franklin Gothic Medium Cond" panose="020B0606030402020204" pitchFamily="34" charset="0"/>
              </a:rPr>
              <a:t>Developing the Young Workforce</a:t>
            </a:r>
            <a:br>
              <a:rPr lang="en-GB" sz="5475" b="1" dirty="0">
                <a:solidFill>
                  <a:srgbClr val="424662"/>
                </a:solidFill>
                <a:latin typeface="Franklin Gothic Medium Cond" panose="020B0606030402020204" pitchFamily="34" charset="0"/>
              </a:rPr>
            </a:br>
            <a:br>
              <a:rPr lang="en-GB" b="1" dirty="0">
                <a:solidFill>
                  <a:srgbClr val="424662"/>
                </a:solidFill>
                <a:latin typeface="Franklin Gothic Medium Cond" panose="020B0606030402020204" pitchFamily="34" charset="0"/>
              </a:rPr>
            </a:br>
            <a:r>
              <a:rPr lang="en-GB" sz="3300" b="1" dirty="0">
                <a:solidFill>
                  <a:srgbClr val="424662"/>
                </a:solidFill>
                <a:latin typeface="Franklin Gothic Medium Cond" panose="020B0606030402020204" pitchFamily="34" charset="0"/>
              </a:rPr>
              <a:t>Elizabeth Hazley</a:t>
            </a:r>
            <a:br>
              <a:rPr lang="en-GB" sz="3300" b="1" dirty="0">
                <a:solidFill>
                  <a:srgbClr val="424662"/>
                </a:solidFill>
                <a:latin typeface="Franklin Gothic Medium Cond" panose="020B0606030402020204" pitchFamily="34" charset="0"/>
              </a:rPr>
            </a:br>
            <a:r>
              <a:rPr lang="en-GB" sz="3300" b="1" dirty="0">
                <a:solidFill>
                  <a:srgbClr val="424662"/>
                </a:solidFill>
                <a:latin typeface="Franklin Gothic Medium Cond" panose="020B0606030402020204" pitchFamily="34" charset="0"/>
              </a:rPr>
              <a:t>elizabeth.hazley@edinburghchamber.co.uk</a:t>
            </a:r>
            <a:endParaRPr lang="en-GB" sz="2700" b="1" dirty="0">
              <a:solidFill>
                <a:srgbClr val="424662"/>
              </a:solidFill>
              <a:latin typeface="Franklin Gothic Medium Cond" panose="020B0606030402020204" pitchFamily="34" charset="0"/>
            </a:endParaRPr>
          </a:p>
        </p:txBody>
      </p:sp>
    </p:spTree>
    <p:extLst>
      <p:ext uri="{BB962C8B-B14F-4D97-AF65-F5344CB8AC3E}">
        <p14:creationId xmlns:p14="http://schemas.microsoft.com/office/powerpoint/2010/main" val="31663617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4320" y="1068125"/>
            <a:ext cx="8531352" cy="461665"/>
          </a:xfrm>
          <a:prstGeom prst="rect">
            <a:avLst/>
          </a:prstGeom>
        </p:spPr>
        <p:txBody>
          <a:bodyPr wrap="square">
            <a:spAutoFit/>
          </a:bodyPr>
          <a:lstStyle/>
          <a:p>
            <a:pPr algn="ctr" defTabSz="685800">
              <a:defRPr/>
            </a:pPr>
            <a:r>
              <a:rPr lang="en-GB" sz="2400" dirty="0">
                <a:solidFill>
                  <a:srgbClr val="323360"/>
                </a:solidFill>
                <a:latin typeface="Franklin Gothic Medium Cond" panose="020B0606030402020204" pitchFamily="34" charset="0"/>
              </a:rPr>
              <a:t>​</a:t>
            </a:r>
            <a:endParaRPr lang="en-GB" sz="2400" dirty="0">
              <a:solidFill>
                <a:srgbClr val="002060"/>
              </a:solidFill>
              <a:latin typeface="Franklin Gothic Medium Cond" panose="020B0606030402020204" pitchFamily="34" charset="0"/>
            </a:endParaRPr>
          </a:p>
        </p:txBody>
      </p:sp>
      <p:sp>
        <p:nvSpPr>
          <p:cNvPr id="2" name="Rectangle 1"/>
          <p:cNvSpPr/>
          <p:nvPr/>
        </p:nvSpPr>
        <p:spPr>
          <a:xfrm>
            <a:off x="758490" y="1924289"/>
            <a:ext cx="4847538" cy="1107996"/>
          </a:xfrm>
          <a:prstGeom prst="rect">
            <a:avLst/>
          </a:prstGeom>
        </p:spPr>
        <p:txBody>
          <a:bodyPr wrap="square">
            <a:spAutoFit/>
          </a:bodyPr>
          <a:lstStyle/>
          <a:p>
            <a:pPr defTabSz="685800">
              <a:defRPr/>
            </a:pPr>
            <a:r>
              <a:rPr lang="en-GB" sz="3300" dirty="0">
                <a:solidFill>
                  <a:srgbClr val="4472C4">
                    <a:lumMod val="50000"/>
                  </a:srgbClr>
                </a:solidFill>
                <a:latin typeface="Franklin Gothic Medium Cond" panose="020B0606030402020204" pitchFamily="34" charset="0"/>
              </a:rPr>
              <a:t>Connecting employers with young people and education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0388" y="2420579"/>
            <a:ext cx="5063612" cy="3580171"/>
          </a:xfrm>
          <a:prstGeom prst="rect">
            <a:avLst/>
          </a:prstGeom>
        </p:spPr>
      </p:pic>
    </p:spTree>
    <p:extLst>
      <p:ext uri="{BB962C8B-B14F-4D97-AF65-F5344CB8AC3E}">
        <p14:creationId xmlns:p14="http://schemas.microsoft.com/office/powerpoint/2010/main" val="22053278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loud Callout 4">
            <a:extLst>
              <a:ext uri="{FF2B5EF4-FFF2-40B4-BE49-F238E27FC236}">
                <a16:creationId xmlns:a16="http://schemas.microsoft.com/office/drawing/2014/main" id="{A021F8AD-C04D-35C9-60BC-377D9121A839}"/>
              </a:ext>
            </a:extLst>
          </p:cNvPr>
          <p:cNvSpPr/>
          <p:nvPr/>
        </p:nvSpPr>
        <p:spPr>
          <a:xfrm>
            <a:off x="480389" y="1696328"/>
            <a:ext cx="2255179" cy="1419175"/>
          </a:xfrm>
          <a:prstGeom prst="cloudCallout">
            <a:avLst>
              <a:gd name="adj1" fmla="val 59623"/>
              <a:gd name="adj2" fmla="val 61063"/>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685800">
              <a:defRPr/>
            </a:pPr>
            <a:endParaRPr lang="en-GB" dirty="0">
              <a:solidFill>
                <a:srgbClr val="95C118"/>
              </a:solidFill>
              <a:latin typeface="Franklin Gothic Medium Cond" panose="020B0606030402020204" pitchFamily="34" charset="0"/>
            </a:endParaRPr>
          </a:p>
        </p:txBody>
      </p:sp>
      <p:sp>
        <p:nvSpPr>
          <p:cNvPr id="3" name="Rectangle 2"/>
          <p:cNvSpPr/>
          <p:nvPr/>
        </p:nvSpPr>
        <p:spPr>
          <a:xfrm>
            <a:off x="274320" y="1068125"/>
            <a:ext cx="8531352" cy="461665"/>
          </a:xfrm>
          <a:prstGeom prst="rect">
            <a:avLst/>
          </a:prstGeom>
        </p:spPr>
        <p:txBody>
          <a:bodyPr wrap="square">
            <a:spAutoFit/>
          </a:bodyPr>
          <a:lstStyle/>
          <a:p>
            <a:pPr algn="ctr" defTabSz="685800">
              <a:defRPr/>
            </a:pPr>
            <a:r>
              <a:rPr lang="en-GB" sz="2400" dirty="0">
                <a:solidFill>
                  <a:srgbClr val="323360"/>
                </a:solidFill>
                <a:latin typeface="Franklin Gothic Medium Cond" panose="020B0606030402020204" pitchFamily="34" charset="0"/>
              </a:rPr>
              <a:t>​</a:t>
            </a:r>
            <a:endParaRPr lang="en-GB" sz="2400" dirty="0">
              <a:solidFill>
                <a:srgbClr val="002060"/>
              </a:solidFill>
              <a:latin typeface="Franklin Gothic Medium Cond" panose="020B0606030402020204" pitchFamily="34" charset="0"/>
            </a:endParaRPr>
          </a:p>
        </p:txBody>
      </p:sp>
      <p:sp>
        <p:nvSpPr>
          <p:cNvPr id="4" name="Cloud Callout 3"/>
          <p:cNvSpPr/>
          <p:nvPr/>
        </p:nvSpPr>
        <p:spPr>
          <a:xfrm>
            <a:off x="5822693" y="1658243"/>
            <a:ext cx="2747772" cy="1419175"/>
          </a:xfrm>
          <a:prstGeom prst="cloudCallout">
            <a:avLst>
              <a:gd name="adj1" fmla="val -34495"/>
              <a:gd name="adj2" fmla="val 85368"/>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685800">
              <a:defRPr/>
            </a:pPr>
            <a:endParaRPr lang="en-GB" sz="1350" dirty="0">
              <a:solidFill>
                <a:prstClr val="black"/>
              </a:solidFill>
              <a:latin typeface="Calibri" panose="020F0502020204030204"/>
            </a:endParaRPr>
          </a:p>
        </p:txBody>
      </p:sp>
      <p:sp>
        <p:nvSpPr>
          <p:cNvPr id="5" name="Cloud Callout 4"/>
          <p:cNvSpPr/>
          <p:nvPr/>
        </p:nvSpPr>
        <p:spPr>
          <a:xfrm>
            <a:off x="3118739" y="1068125"/>
            <a:ext cx="2468747" cy="1419175"/>
          </a:xfrm>
          <a:prstGeom prst="cloudCallout">
            <a:avLst>
              <a:gd name="adj1" fmla="val 59623"/>
              <a:gd name="adj2" fmla="val 61063"/>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685800">
              <a:defRPr/>
            </a:pPr>
            <a:endParaRPr lang="en-GB" dirty="0">
              <a:solidFill>
                <a:srgbClr val="95C118"/>
              </a:solidFill>
              <a:latin typeface="Franklin Gothic Medium Cond" panose="020B0606030402020204" pitchFamily="34" charset="0"/>
            </a:endParaRPr>
          </a:p>
        </p:txBody>
      </p:sp>
      <p:sp>
        <p:nvSpPr>
          <p:cNvPr id="6" name="Cloud Callout 5"/>
          <p:cNvSpPr/>
          <p:nvPr/>
        </p:nvSpPr>
        <p:spPr>
          <a:xfrm>
            <a:off x="6614880" y="3572126"/>
            <a:ext cx="1993392" cy="1627632"/>
          </a:xfrm>
          <a:prstGeom prst="cloudCallout">
            <a:avLst>
              <a:gd name="adj1" fmla="val -95280"/>
              <a:gd name="adj2" fmla="val 38559"/>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685800">
              <a:defRPr/>
            </a:pPr>
            <a:endParaRPr lang="en-GB" dirty="0">
              <a:solidFill>
                <a:srgbClr val="95C118"/>
              </a:solidFill>
              <a:latin typeface="Franklin Gothic Medium Cond" panose="020B0606030402020204" pitchFamily="34" charset="0"/>
            </a:endParaRPr>
          </a:p>
        </p:txBody>
      </p:sp>
      <p:sp>
        <p:nvSpPr>
          <p:cNvPr id="8" name="TextBox 7"/>
          <p:cNvSpPr txBox="1"/>
          <p:nvPr/>
        </p:nvSpPr>
        <p:spPr>
          <a:xfrm>
            <a:off x="587439" y="2147001"/>
            <a:ext cx="2041077" cy="830997"/>
          </a:xfrm>
          <a:prstGeom prst="rect">
            <a:avLst/>
          </a:prstGeom>
          <a:noFill/>
        </p:spPr>
        <p:txBody>
          <a:bodyPr wrap="square" rtlCol="0">
            <a:spAutoFit/>
          </a:bodyPr>
          <a:lstStyle/>
          <a:p>
            <a:pPr defTabSz="685800">
              <a:defRPr/>
            </a:pPr>
            <a:r>
              <a:rPr lang="en-GB" sz="2400" dirty="0">
                <a:solidFill>
                  <a:prstClr val="black"/>
                </a:solidFill>
                <a:latin typeface="Franklin Gothic Medium Cond" panose="020B0606030402020204" pitchFamily="34" charset="0"/>
              </a:rPr>
              <a:t>Transition Events</a:t>
            </a:r>
          </a:p>
        </p:txBody>
      </p:sp>
      <p:sp>
        <p:nvSpPr>
          <p:cNvPr id="10" name="TextBox 9"/>
          <p:cNvSpPr txBox="1"/>
          <p:nvPr/>
        </p:nvSpPr>
        <p:spPr>
          <a:xfrm>
            <a:off x="3394183" y="1258338"/>
            <a:ext cx="1831616" cy="1061829"/>
          </a:xfrm>
          <a:prstGeom prst="rect">
            <a:avLst/>
          </a:prstGeom>
          <a:noFill/>
        </p:spPr>
        <p:txBody>
          <a:bodyPr wrap="square" rtlCol="0">
            <a:spAutoFit/>
          </a:bodyPr>
          <a:lstStyle/>
          <a:p>
            <a:pPr algn="ctr" defTabSz="685800">
              <a:defRPr/>
            </a:pPr>
            <a:r>
              <a:rPr lang="en-GB" sz="2100" dirty="0">
                <a:solidFill>
                  <a:prstClr val="black"/>
                </a:solidFill>
                <a:latin typeface="Franklin Gothic Medium Cond" panose="020B0606030402020204" pitchFamily="34" charset="0"/>
              </a:rPr>
              <a:t>Employability Skills / Programmes</a:t>
            </a:r>
          </a:p>
        </p:txBody>
      </p:sp>
      <p:sp>
        <p:nvSpPr>
          <p:cNvPr id="13" name="TextBox 12"/>
          <p:cNvSpPr txBox="1"/>
          <p:nvPr/>
        </p:nvSpPr>
        <p:spPr>
          <a:xfrm>
            <a:off x="6205864" y="2100834"/>
            <a:ext cx="1981430" cy="830997"/>
          </a:xfrm>
          <a:prstGeom prst="rect">
            <a:avLst/>
          </a:prstGeom>
          <a:noFill/>
        </p:spPr>
        <p:txBody>
          <a:bodyPr wrap="square" rtlCol="0">
            <a:spAutoFit/>
          </a:bodyPr>
          <a:lstStyle/>
          <a:p>
            <a:pPr defTabSz="685800">
              <a:defRPr/>
            </a:pPr>
            <a:r>
              <a:rPr lang="en-GB" sz="2400" dirty="0">
                <a:solidFill>
                  <a:prstClr val="black"/>
                </a:solidFill>
                <a:latin typeface="Franklin Gothic Medium Cond" panose="020B0606030402020204" pitchFamily="34" charset="0"/>
              </a:rPr>
              <a:t>Workplace Visits</a:t>
            </a:r>
          </a:p>
        </p:txBody>
      </p:sp>
      <p:pic>
        <p:nvPicPr>
          <p:cNvPr id="23" name="Picture 22" descr="A picture containing text, vector graphics&#10;&#10;Description automatically generated">
            <a:extLst>
              <a:ext uri="{FF2B5EF4-FFF2-40B4-BE49-F238E27FC236}">
                <a16:creationId xmlns:a16="http://schemas.microsoft.com/office/drawing/2014/main" id="{FEE3666F-4006-47C0-8FC4-2B71449D76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2612" y="3319288"/>
            <a:ext cx="3131045" cy="2213771"/>
          </a:xfrm>
          <a:prstGeom prst="rect">
            <a:avLst/>
          </a:prstGeom>
        </p:spPr>
      </p:pic>
      <p:sp>
        <p:nvSpPr>
          <p:cNvPr id="24" name="Cloud Callout 4">
            <a:extLst>
              <a:ext uri="{FF2B5EF4-FFF2-40B4-BE49-F238E27FC236}">
                <a16:creationId xmlns:a16="http://schemas.microsoft.com/office/drawing/2014/main" id="{6A5603F3-5969-4F39-B29C-663DE8FEE547}"/>
              </a:ext>
            </a:extLst>
          </p:cNvPr>
          <p:cNvSpPr/>
          <p:nvPr/>
        </p:nvSpPr>
        <p:spPr>
          <a:xfrm>
            <a:off x="610458" y="3842092"/>
            <a:ext cx="1995043" cy="1286828"/>
          </a:xfrm>
          <a:prstGeom prst="cloudCallout">
            <a:avLst>
              <a:gd name="adj1" fmla="val 59623"/>
              <a:gd name="adj2" fmla="val 61063"/>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685800">
              <a:defRPr/>
            </a:pPr>
            <a:r>
              <a:rPr lang="en-GB" sz="2400" dirty="0">
                <a:solidFill>
                  <a:prstClr val="black"/>
                </a:solidFill>
                <a:latin typeface="Franklin Gothic Medium Cond" panose="020B0606030402020204" pitchFamily="34" charset="0"/>
              </a:rPr>
              <a:t>Projects</a:t>
            </a:r>
            <a:endParaRPr lang="en-GB" sz="2400" dirty="0">
              <a:solidFill>
                <a:srgbClr val="95C118"/>
              </a:solidFill>
              <a:latin typeface="Franklin Gothic Medium Cond" panose="020B0606030402020204" pitchFamily="34" charset="0"/>
            </a:endParaRPr>
          </a:p>
        </p:txBody>
      </p:sp>
      <p:sp>
        <p:nvSpPr>
          <p:cNvPr id="25" name="TextBox 24">
            <a:extLst>
              <a:ext uri="{FF2B5EF4-FFF2-40B4-BE49-F238E27FC236}">
                <a16:creationId xmlns:a16="http://schemas.microsoft.com/office/drawing/2014/main" id="{D10A7803-BC77-49DA-A506-BF13F995934A}"/>
              </a:ext>
            </a:extLst>
          </p:cNvPr>
          <p:cNvSpPr txBox="1"/>
          <p:nvPr/>
        </p:nvSpPr>
        <p:spPr>
          <a:xfrm>
            <a:off x="6977377" y="4166254"/>
            <a:ext cx="1389383" cy="830997"/>
          </a:xfrm>
          <a:prstGeom prst="rect">
            <a:avLst/>
          </a:prstGeom>
          <a:noFill/>
        </p:spPr>
        <p:txBody>
          <a:bodyPr wrap="square" rtlCol="0">
            <a:spAutoFit/>
          </a:bodyPr>
          <a:lstStyle/>
          <a:p>
            <a:pPr algn="ctr" defTabSz="685800">
              <a:defRPr/>
            </a:pPr>
            <a:r>
              <a:rPr lang="en-GB" sz="2400" dirty="0">
                <a:solidFill>
                  <a:prstClr val="black"/>
                </a:solidFill>
                <a:latin typeface="Franklin Gothic Medium Cond" panose="020B0606030402020204" pitchFamily="34" charset="0"/>
              </a:rPr>
              <a:t>Workshops</a:t>
            </a:r>
          </a:p>
        </p:txBody>
      </p:sp>
    </p:spTree>
    <p:extLst>
      <p:ext uri="{BB962C8B-B14F-4D97-AF65-F5344CB8AC3E}">
        <p14:creationId xmlns:p14="http://schemas.microsoft.com/office/powerpoint/2010/main" val="58658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0013D4D-962C-8175-9AEA-D671379F2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4202" y="1782070"/>
            <a:ext cx="3293860" cy="3293860"/>
          </a:xfrm>
          <a:prstGeom prst="rect">
            <a:avLst/>
          </a:prstGeom>
        </p:spPr>
      </p:pic>
      <p:sp>
        <p:nvSpPr>
          <p:cNvPr id="4" name="TextBox 3">
            <a:extLst>
              <a:ext uri="{FF2B5EF4-FFF2-40B4-BE49-F238E27FC236}">
                <a16:creationId xmlns:a16="http://schemas.microsoft.com/office/drawing/2014/main" id="{53DF243D-076E-6FF8-F98F-92395B4E824C}"/>
              </a:ext>
            </a:extLst>
          </p:cNvPr>
          <p:cNvSpPr txBox="1"/>
          <p:nvPr/>
        </p:nvSpPr>
        <p:spPr>
          <a:xfrm>
            <a:off x="484346" y="1940130"/>
            <a:ext cx="5529263" cy="3000821"/>
          </a:xfrm>
          <a:prstGeom prst="rect">
            <a:avLst/>
          </a:prstGeom>
          <a:noFill/>
        </p:spPr>
        <p:txBody>
          <a:bodyPr wrap="square">
            <a:spAutoFit/>
          </a:bodyPr>
          <a:lstStyle/>
          <a:p>
            <a:pPr defTabSz="685800">
              <a:defRPr/>
            </a:pPr>
            <a:r>
              <a:rPr lang="en-GB" sz="2700" b="1" dirty="0">
                <a:solidFill>
                  <a:srgbClr val="002451"/>
                </a:solidFill>
                <a:latin typeface="Franklin Gothic Medium Cond" panose="020B0606030402020204" pitchFamily="34" charset="0"/>
              </a:rPr>
              <a:t>Wednesday 4</a:t>
            </a:r>
            <a:r>
              <a:rPr lang="en-GB" sz="2700" b="1" baseline="30000" dirty="0">
                <a:solidFill>
                  <a:srgbClr val="002451"/>
                </a:solidFill>
                <a:latin typeface="Franklin Gothic Medium Cond" panose="020B0606030402020204" pitchFamily="34" charset="0"/>
              </a:rPr>
              <a:t>th</a:t>
            </a:r>
            <a:r>
              <a:rPr lang="en-GB" sz="2700" b="1" dirty="0">
                <a:solidFill>
                  <a:srgbClr val="002451"/>
                </a:solidFill>
                <a:latin typeface="Franklin Gothic Medium Cond" panose="020B0606030402020204" pitchFamily="34" charset="0"/>
              </a:rPr>
              <a:t> October </a:t>
            </a:r>
          </a:p>
          <a:p>
            <a:pPr defTabSz="685800">
              <a:defRPr/>
            </a:pPr>
            <a:endParaRPr lang="en-GB" sz="2700" dirty="0">
              <a:solidFill>
                <a:srgbClr val="002451"/>
              </a:solidFill>
              <a:latin typeface="Franklin Gothic Medium Cond" panose="020B0606030402020204" pitchFamily="34" charset="0"/>
            </a:endParaRPr>
          </a:p>
          <a:p>
            <a:pPr defTabSz="685800">
              <a:defRPr/>
            </a:pPr>
            <a:r>
              <a:rPr lang="en-GB" sz="2700" b="1" dirty="0">
                <a:solidFill>
                  <a:srgbClr val="002451"/>
                </a:solidFill>
                <a:latin typeface="Franklin Gothic Medium Cond" panose="020B0606030402020204" pitchFamily="34" charset="0"/>
              </a:rPr>
              <a:t>09:30 – 12:30 </a:t>
            </a:r>
          </a:p>
          <a:p>
            <a:pPr defTabSz="685800">
              <a:defRPr/>
            </a:pPr>
            <a:endParaRPr lang="en-GB" sz="2700" dirty="0">
              <a:solidFill>
                <a:srgbClr val="002451"/>
              </a:solidFill>
              <a:latin typeface="Franklin Gothic Medium Cond" panose="020B0606030402020204" pitchFamily="34" charset="0"/>
            </a:endParaRPr>
          </a:p>
          <a:p>
            <a:pPr defTabSz="685800">
              <a:defRPr/>
            </a:pPr>
            <a:r>
              <a:rPr lang="en-GB" sz="2700" b="1" dirty="0">
                <a:solidFill>
                  <a:srgbClr val="002451"/>
                </a:solidFill>
                <a:latin typeface="Franklin Gothic Medium Cond" panose="020B0606030402020204" pitchFamily="34" charset="0"/>
              </a:rPr>
              <a:t>Baron Suite of O2 Academy Edinburgh</a:t>
            </a:r>
          </a:p>
          <a:p>
            <a:pPr defTabSz="685800">
              <a:defRPr/>
            </a:pPr>
            <a:endParaRPr lang="en-GB" sz="2700" b="1" dirty="0">
              <a:solidFill>
                <a:srgbClr val="002451"/>
              </a:solidFill>
              <a:latin typeface="Franklin Gothic Medium Cond" panose="020B0606030402020204" pitchFamily="34" charset="0"/>
            </a:endParaRPr>
          </a:p>
          <a:p>
            <a:pPr defTabSz="685800">
              <a:defRPr/>
            </a:pPr>
            <a:r>
              <a:rPr lang="en-GB" sz="2700" b="1" dirty="0">
                <a:solidFill>
                  <a:srgbClr val="002451"/>
                </a:solidFill>
                <a:latin typeface="Franklin Gothic Medium Cond" panose="020B0606030402020204" pitchFamily="34" charset="0"/>
              </a:rPr>
              <a:t>Parents and Carers are very welcome!</a:t>
            </a:r>
          </a:p>
        </p:txBody>
      </p:sp>
    </p:spTree>
    <p:extLst>
      <p:ext uri="{BB962C8B-B14F-4D97-AF65-F5344CB8AC3E}">
        <p14:creationId xmlns:p14="http://schemas.microsoft.com/office/powerpoint/2010/main" val="13870585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sp>
        <p:nvSpPr>
          <p:cNvPr id="11" name="Rectangle 10"/>
          <p:cNvSpPr/>
          <p:nvPr/>
        </p:nvSpPr>
        <p:spPr>
          <a:xfrm>
            <a:off x="0" y="746637"/>
            <a:ext cx="9144000" cy="1847236"/>
          </a:xfrm>
          <a:prstGeom prst="rect">
            <a:avLst/>
          </a:prstGeom>
          <a:solidFill>
            <a:srgbClr val="CCCCFF">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a:solidFill>
                <a:prstClr val="white"/>
              </a:solidFill>
              <a:latin typeface="Calibri" panose="020F0502020204030204"/>
            </a:endParaRPr>
          </a:p>
        </p:txBody>
      </p:sp>
      <p:sp>
        <p:nvSpPr>
          <p:cNvPr id="7" name="Title 11"/>
          <p:cNvSpPr>
            <a:spLocks noGrp="1"/>
          </p:cNvSpPr>
          <p:nvPr>
            <p:ph type="title"/>
          </p:nvPr>
        </p:nvSpPr>
        <p:spPr>
          <a:xfrm>
            <a:off x="3300267" y="3429000"/>
            <a:ext cx="2543467" cy="666366"/>
          </a:xfrm>
        </p:spPr>
        <p:txBody>
          <a:bodyPr>
            <a:noAutofit/>
          </a:bodyPr>
          <a:lstStyle/>
          <a:p>
            <a:r>
              <a:rPr lang="en-GB" sz="4950" b="1" dirty="0">
                <a:solidFill>
                  <a:srgbClr val="323360"/>
                </a:solidFill>
                <a:latin typeface="Franklin Gothic Medium Cond" panose="020B0606030402020204" pitchFamily="34" charset="0"/>
              </a:rPr>
              <a:t>Thank You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4172" y="1453472"/>
            <a:ext cx="2970092" cy="809817"/>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3613" y="879314"/>
            <a:ext cx="1957424" cy="1383975"/>
          </a:xfrm>
          <a:prstGeom prst="rect">
            <a:avLst/>
          </a:prstGeom>
        </p:spPr>
      </p:pic>
      <p:sp>
        <p:nvSpPr>
          <p:cNvPr id="15" name="TextBox 14">
            <a:extLst>
              <a:ext uri="{FF2B5EF4-FFF2-40B4-BE49-F238E27FC236}">
                <a16:creationId xmlns:a16="http://schemas.microsoft.com/office/drawing/2014/main" id="{7984D64C-54EC-49CB-96E8-224738058657}"/>
              </a:ext>
            </a:extLst>
          </p:cNvPr>
          <p:cNvSpPr txBox="1"/>
          <p:nvPr/>
        </p:nvSpPr>
        <p:spPr>
          <a:xfrm>
            <a:off x="68725" y="5400615"/>
            <a:ext cx="5775008" cy="507831"/>
          </a:xfrm>
          <a:prstGeom prst="rect">
            <a:avLst/>
          </a:prstGeom>
          <a:noFill/>
        </p:spPr>
        <p:txBody>
          <a:bodyPr wrap="square">
            <a:spAutoFit/>
          </a:bodyPr>
          <a:lstStyle/>
          <a:p>
            <a:pPr defTabSz="685800">
              <a:defRPr/>
            </a:pPr>
            <a:r>
              <a:rPr lang="en-GB" sz="2700" b="1" dirty="0">
                <a:solidFill>
                  <a:srgbClr val="424662"/>
                </a:solidFill>
                <a:latin typeface="Franklin Gothic Medium Cond" panose="020B0606030402020204" pitchFamily="34" charset="0"/>
              </a:rPr>
              <a:t>elizabeth.hazley@edinburghchamber.co.uk</a:t>
            </a:r>
            <a:endParaRPr lang="en-GB" sz="2700" dirty="0">
              <a:solidFill>
                <a:prstClr val="black"/>
              </a:solidFill>
              <a:latin typeface="Calibri" panose="020F0502020204030204"/>
            </a:endParaRPr>
          </a:p>
        </p:txBody>
      </p:sp>
    </p:spTree>
    <p:extLst>
      <p:ext uri="{BB962C8B-B14F-4D97-AF65-F5344CB8AC3E}">
        <p14:creationId xmlns:p14="http://schemas.microsoft.com/office/powerpoint/2010/main" val="23681616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292AEA-2528-46C0-B426-95822B614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D8B7B198-E4DF-43CD-AD8C-199884323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sp>
        <p:nvSpPr>
          <p:cNvPr id="12" name="Freeform: Shape 11">
            <a:extLst>
              <a:ext uri="{FF2B5EF4-FFF2-40B4-BE49-F238E27FC236}">
                <a16:creationId xmlns:a16="http://schemas.microsoft.com/office/drawing/2014/main" id="{2BE67753-EA0E-4819-8D22-0B6600CF7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2700" y="3984"/>
            <a:ext cx="7032474"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4" name="Group 13">
            <a:extLst>
              <a:ext uri="{FF2B5EF4-FFF2-40B4-BE49-F238E27FC236}">
                <a16:creationId xmlns:a16="http://schemas.microsoft.com/office/drawing/2014/main" id="{D76D63AC-0421-45EC-B383-E79A61A78C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77550" y="3985"/>
            <a:ext cx="7329573"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B997A32E-7032-4107-9C8B-99DB59EDD5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Freeform: Shape 15">
              <a:extLst>
                <a:ext uri="{FF2B5EF4-FFF2-40B4-BE49-F238E27FC236}">
                  <a16:creationId xmlns:a16="http://schemas.microsoft.com/office/drawing/2014/main" id="{943BB27F-1470-42CA-91FF-D94BC691C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Freeform: Shape 16">
              <a:extLst>
                <a:ext uri="{FF2B5EF4-FFF2-40B4-BE49-F238E27FC236}">
                  <a16:creationId xmlns:a16="http://schemas.microsoft.com/office/drawing/2014/main" id="{E997B002-17FD-47B3-A06A-76802FE15C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Freeform: Shape 17">
              <a:extLst>
                <a:ext uri="{FF2B5EF4-FFF2-40B4-BE49-F238E27FC236}">
                  <a16:creationId xmlns:a16="http://schemas.microsoft.com/office/drawing/2014/main" id="{E401EA35-9D2E-43B7-860F-EBB8A6C3E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Freeform: Shape 18">
              <a:extLst>
                <a:ext uri="{FF2B5EF4-FFF2-40B4-BE49-F238E27FC236}">
                  <a16:creationId xmlns:a16="http://schemas.microsoft.com/office/drawing/2014/main" id="{F8C44827-3D81-4FF9-B4A5-5650D1B20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Freeform: Shape 19">
              <a:extLst>
                <a:ext uri="{FF2B5EF4-FFF2-40B4-BE49-F238E27FC236}">
                  <a16:creationId xmlns:a16="http://schemas.microsoft.com/office/drawing/2014/main" id="{F613D97F-F6DF-4D32-AD91-209A80E7A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Freeform: Shape 20">
              <a:extLst>
                <a:ext uri="{FF2B5EF4-FFF2-40B4-BE49-F238E27FC236}">
                  <a16:creationId xmlns:a16="http://schemas.microsoft.com/office/drawing/2014/main" id="{82B0ED5C-927D-4C5F-8F27-1B403820B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65F7FDB7-CFD5-3515-38E5-63C763AA761E}"/>
              </a:ext>
            </a:extLst>
          </p:cNvPr>
          <p:cNvSpPr>
            <a:spLocks noGrp="1"/>
          </p:cNvSpPr>
          <p:nvPr>
            <p:ph type="title"/>
          </p:nvPr>
        </p:nvSpPr>
        <p:spPr>
          <a:xfrm>
            <a:off x="2627048" y="1542402"/>
            <a:ext cx="3890131" cy="2387918"/>
          </a:xfrm>
        </p:spPr>
        <p:txBody>
          <a:bodyPr vert="horz" lIns="91440" tIns="45720" rIns="91440" bIns="45720" rtlCol="0" anchor="b">
            <a:normAutofit/>
          </a:bodyPr>
          <a:lstStyle/>
          <a:p>
            <a:pPr>
              <a:lnSpc>
                <a:spcPct val="90000"/>
              </a:lnSpc>
            </a:pPr>
            <a:r>
              <a:rPr lang="en-US" sz="4500" kern="1200" dirty="0">
                <a:solidFill>
                  <a:schemeClr val="tx2"/>
                </a:solidFill>
                <a:latin typeface="Abadi Extra Light" panose="020B0204020104020204" pitchFamily="34" charset="0"/>
              </a:rPr>
              <a:t>Questions Welcomed.</a:t>
            </a:r>
          </a:p>
        </p:txBody>
      </p:sp>
      <p:grpSp>
        <p:nvGrpSpPr>
          <p:cNvPr id="23" name="Group 22">
            <a:extLst>
              <a:ext uri="{FF2B5EF4-FFF2-40B4-BE49-F238E27FC236}">
                <a16:creationId xmlns:a16="http://schemas.microsoft.com/office/drawing/2014/main" id="{87F87F1B-42BA-4AC7-A4E2-41544DDB2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 y="-4155"/>
            <a:ext cx="1886210" cy="2174333"/>
            <a:chOff x="-305" y="-4155"/>
            <a:chExt cx="2514948" cy="2174333"/>
          </a:xfrm>
        </p:grpSpPr>
        <p:sp>
          <p:nvSpPr>
            <p:cNvPr id="24" name="Freeform: Shape 23">
              <a:extLst>
                <a:ext uri="{FF2B5EF4-FFF2-40B4-BE49-F238E27FC236}">
                  <a16:creationId xmlns:a16="http://schemas.microsoft.com/office/drawing/2014/main" id="{68B53067-4E48-4E71-A6A9-A8CAABAFB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Freeform: Shape 24">
              <a:extLst>
                <a:ext uri="{FF2B5EF4-FFF2-40B4-BE49-F238E27FC236}">
                  <a16:creationId xmlns:a16="http://schemas.microsoft.com/office/drawing/2014/main" id="{06D1A0D3-4BB8-41D9-9CE7-2884C83F44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Freeform: Shape 25">
              <a:extLst>
                <a:ext uri="{FF2B5EF4-FFF2-40B4-BE49-F238E27FC236}">
                  <a16:creationId xmlns:a16="http://schemas.microsoft.com/office/drawing/2014/main" id="{81E20F06-3B09-4B89-A36B-AB8BFBCCA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sp>
          <p:nvSpPr>
            <p:cNvPr id="27" name="Freeform: Shape 26">
              <a:extLst>
                <a:ext uri="{FF2B5EF4-FFF2-40B4-BE49-F238E27FC236}">
                  <a16:creationId xmlns:a16="http://schemas.microsoft.com/office/drawing/2014/main" id="{DAE6C3D7-7D5B-4926-877D-45F117BB6B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29" name="Group 28">
            <a:extLst>
              <a:ext uri="{FF2B5EF4-FFF2-40B4-BE49-F238E27FC236}">
                <a16:creationId xmlns:a16="http://schemas.microsoft.com/office/drawing/2014/main" id="{967346A5-7569-4F15-AB5D-BE3DADF192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7264295" y="4683666"/>
            <a:ext cx="1886211" cy="2174333"/>
            <a:chOff x="-305" y="-4155"/>
            <a:chExt cx="2514948" cy="2174333"/>
          </a:xfrm>
        </p:grpSpPr>
        <p:sp>
          <p:nvSpPr>
            <p:cNvPr id="30" name="Freeform: Shape 29">
              <a:extLst>
                <a:ext uri="{FF2B5EF4-FFF2-40B4-BE49-F238E27FC236}">
                  <a16:creationId xmlns:a16="http://schemas.microsoft.com/office/drawing/2014/main" id="{E1951533-A568-4765-AB1F-F71D9AFDE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Freeform: Shape 30">
              <a:extLst>
                <a:ext uri="{FF2B5EF4-FFF2-40B4-BE49-F238E27FC236}">
                  <a16:creationId xmlns:a16="http://schemas.microsoft.com/office/drawing/2014/main" id="{A7214F52-4F3F-4C96-A62E-F1401D6C0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Freeform: Shape 31">
              <a:extLst>
                <a:ext uri="{FF2B5EF4-FFF2-40B4-BE49-F238E27FC236}">
                  <a16:creationId xmlns:a16="http://schemas.microsoft.com/office/drawing/2014/main" id="{023146A1-291C-4FA0-AB5B-EB04D4239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sp>
          <p:nvSpPr>
            <p:cNvPr id="33" name="Freeform: Shape 32">
              <a:extLst>
                <a:ext uri="{FF2B5EF4-FFF2-40B4-BE49-F238E27FC236}">
                  <a16:creationId xmlns:a16="http://schemas.microsoft.com/office/drawing/2014/main" id="{62977932-2B03-4899-8306-5002CEE68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3511420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ENABLE FONT">
      <a:majorFont>
        <a:latin typeface="Arial Rounded MT Bold"/>
        <a:ea typeface=""/>
        <a:cs typeface=""/>
      </a:majorFont>
      <a:minorFont>
        <a:latin typeface="Arial Rounded MT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NABLE FONT">
      <a:majorFont>
        <a:latin typeface="Arial Rounded MT Bold"/>
        <a:ea typeface=""/>
        <a:cs typeface=""/>
      </a:majorFont>
      <a:minorFont>
        <a:latin typeface="Arial Rounded MT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ENABLE FONT">
      <a:majorFont>
        <a:latin typeface="Arial Rounded MT Bold"/>
        <a:ea typeface=""/>
        <a:cs typeface=""/>
      </a:majorFont>
      <a:minorFont>
        <a:latin typeface="Arial Rounded MT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emplateUrl xmlns="http://schemas.microsoft.com/sharepoint/v3" xsi:nil="true"/>
    <InformationClassificationTaxHTField0 xmlns="184af400-6cf4-4be6-9056-547874e8c8ee" xsi:nil="true"/>
    <TaxKeywordTaxHTField xmlns="184af400-6cf4-4be6-9056-547874e8c8ee">
      <Terms xmlns="http://schemas.microsoft.com/office/infopath/2007/PartnerControls"/>
    </TaxKeywordTaxHTField>
    <EDRMSArchiveDate xmlns="184af400-6cf4-4be6-9056-547874e8c8ee" xsi:nil="true"/>
    <EDRMSOwner xmlns="184af400-6cf4-4be6-9056-547874e8c8ee">
      <UserInfo>
        <DisplayName/>
        <AccountId xsi:nil="true"/>
        <AccountType/>
      </UserInfo>
    </EDRMSOwner>
    <EDRMSIsArchived xmlns="184af400-6cf4-4be6-9056-547874e8c8ee">false</EDRMSIsArchived>
    <EDRMSStatus xmlns="184af400-6cf4-4be6-9056-547874e8c8ee">Active</EDRMSStatus>
    <EDRMSUpdatePeriod xmlns="184af400-6cf4-4be6-9056-547874e8c8ee" xsi:nil="true"/>
    <EDRMSExpiryDate xmlns="184af400-6cf4-4be6-9056-547874e8c8ee" xsi:nil="true"/>
    <EDRMSRegionTaxHTField0 xmlns="184af400-6cf4-4be6-9056-547874e8c8ee" xsi:nil="true"/>
    <EDRMSUpdateDate xmlns="184af400-6cf4-4be6-9056-547874e8c8ee" xsi:nil="true"/>
    <xd_ProgID xmlns="http://schemas.microsoft.com/sharepoint/v3" xsi:nil="true"/>
    <EDRMSBCSTaxHTField0 xmlns="184af400-6cf4-4be6-9056-547874e8c8ee" xsi:nil="true"/>
    <TaxCatchAll xmlns="184af400-6cf4-4be6-9056-547874e8c8ee"/>
    <EDRMSUpdatedAsRecord xmlns="184af400-6cf4-4be6-9056-547874e8c8ee">false</EDRMSUpdatedAsRecord>
    <SharedWithUsers xmlns="7ea31629-5c01-46d3-a14d-abc74faaff56">
      <UserInfo>
        <DisplayName>Mhairi Scott-Bennett</DisplayName>
        <AccountId>6107</AccountId>
        <AccountType/>
      </UserInfo>
    </SharedWithUsers>
  </documentManagement>
</p:properties>
</file>

<file path=customXml/item2.xml><?xml version="1.0" encoding="utf-8"?>
<?mso-contentType ?>
<FormTemplates xmlns="http://schemas.microsoft.com/sharepoint/v3/contenttype/forms"/>
</file>

<file path=customXml/item3.xml><?xml version="1.0" encoding="utf-8"?>
<ct:contentTypeSchema xmlns:ct="http://schemas.microsoft.com/office/2006/metadata/contentType" xmlns:ma="http://schemas.microsoft.com/office/2006/metadata/properties/metaAttributes" ct:_="" ma:_="" ma:contentTypeName="SDS Base Document" ma:contentTypeID="0x010100019E7B9ABF9F9141A21152386F855963003BF4FBEFCCE95A4EB94089DBADAD51A0" ma:contentTypeVersion="17" ma:contentTypeDescription="Base document type for SDS EDRMS Project" ma:contentTypeScope="" ma:versionID="febf59b2e3fd8449055547baeecfb346">
  <xsd:schema xmlns:xsd="http://www.w3.org/2001/XMLSchema" xmlns:xs="http://www.w3.org/2001/XMLSchema" xmlns:p="http://schemas.microsoft.com/office/2006/metadata/properties" xmlns:ns1="http://schemas.microsoft.com/sharepoint/v3" xmlns:ns2="184af400-6cf4-4be6-9056-547874e8c8ee" xmlns:ns3="9f835287-a68d-44a0-9340-5be2792894ea" xmlns:ns4="7ea31629-5c01-46d3-a14d-abc74faaff56" targetNamespace="http://schemas.microsoft.com/office/2006/metadata/properties" ma:root="true" ma:fieldsID="115ce788c02fcc27be06d398e029b79b" ns1:_="" ns2:_="" ns3:_="" ns4:_="">
    <xsd:import namespace="http://schemas.microsoft.com/sharepoint/v3"/>
    <xsd:import namespace="184af400-6cf4-4be6-9056-547874e8c8ee"/>
    <xsd:import namespace="9f835287-a68d-44a0-9340-5be2792894ea"/>
    <xsd:import namespace="7ea31629-5c01-46d3-a14d-abc74faaff56"/>
    <xsd:element name="properties">
      <xsd:complexType>
        <xsd:sequence>
          <xsd:element name="documentManagement">
            <xsd:complexType>
              <xsd:all>
                <xsd:element ref="ns1:TemplateUrl" minOccurs="0"/>
                <xsd:element ref="ns1:xd_Signature" minOccurs="0"/>
                <xsd:element ref="ns1:xd_ProgID" minOccurs="0"/>
                <xsd:element ref="ns2:EDRMSUpdatePeriod" minOccurs="0"/>
                <xsd:element ref="ns2:EDRMSIsArchived" minOccurs="0"/>
                <xsd:element ref="ns2:EDRMSStatus"/>
                <xsd:element ref="ns2:EDRMSOwner" minOccurs="0"/>
                <xsd:element ref="ns2:EDRMSExpiryDate" minOccurs="0"/>
                <xsd:element ref="ns2:EDRMSUpdatedAsRecord" minOccurs="0"/>
                <xsd:element ref="ns2:InformationClassificationTaxHTField0" minOccurs="0"/>
                <xsd:element ref="ns2:EDRMSRegionTaxHTField0" minOccurs="0"/>
                <xsd:element ref="ns2:EDRMSArchiveDate" minOccurs="0"/>
                <xsd:element ref="ns2:EDRMSUpdateDate" minOccurs="0"/>
                <xsd:element ref="ns2:EDRMSBCSTaxHTField0" minOccurs="0"/>
                <xsd:element ref="ns2:TaxKeywordTaxHTField" minOccurs="0"/>
                <xsd:element ref="ns2:TaxCatchAll" minOccurs="0"/>
                <xsd:element ref="ns2:TaxCatchAllLabel" minOccurs="0"/>
                <xsd:element ref="ns1:_vti_ItemDeclaredRecord"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TemplateUrl" ma:index="8" nillable="true" ma:displayName="Template Link" ma:hidden="true" ma:internalName="TemplateUrl" ma:readOnly="false">
      <xsd:simpleType>
        <xsd:restriction base="dms:Text"/>
      </xsd:simpleType>
    </xsd:element>
    <xsd:element name="xd_Signature" ma:index="9" nillable="true" ma:displayName="Is Signed" ma:hidden="true" ma:internalName="xd_Signature" ma:readOnly="true">
      <xsd:simpleType>
        <xsd:restriction base="dms:Boolean"/>
      </xsd:simpleType>
    </xsd:element>
    <xsd:element name="xd_ProgID" ma:index="10" nillable="true" ma:displayName="HTML File Link" ma:hidden="true" ma:internalName="xd_ProgID" ma:readOnly="false">
      <xsd:simpleType>
        <xsd:restriction base="dms:Text"/>
      </xsd:simpleType>
    </xsd:element>
    <xsd:element name="_vti_ItemDeclaredRecord" ma:index="28" nillable="true" ma:displayName="Declared Record" ma:hidden="true" ma:internalName="_vti_ItemDeclaredRecord"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184af400-6cf4-4be6-9056-547874e8c8ee" elementFormDefault="qualified">
    <xsd:import namespace="http://schemas.microsoft.com/office/2006/documentManagement/types"/>
    <xsd:import namespace="http://schemas.microsoft.com/office/infopath/2007/PartnerControls"/>
    <xsd:element name="EDRMSUpdatePeriod" ma:index="12" nillable="true" ma:displayName="Update Period" ma:description="An email will be sent to you to update your document when due" ma:list="{015cfe91-48a6-48e6-a5be-b7572a7d6929}" ma:internalName="EDRMSUpdatePeriod" ma:readOnly="false" ma:showField="LinkTitleNoMenu" ma:web="184af400-6cf4-4be6-9056-547874e8c8ee">
      <xsd:simpleType>
        <xsd:restriction base="dms:Lookup"/>
      </xsd:simpleType>
    </xsd:element>
    <xsd:element name="EDRMSIsArchived" ma:index="14" nillable="true" ma:displayName="Is Archived" ma:default="0" ma:description="Selecting this option will send your document directly to archive and results in deletion of your document after 1 year.&#10;" ma:indexed="true" ma:internalName="EDRMSIsArchived" ma:readOnly="false">
      <xsd:simpleType>
        <xsd:restriction base="dms:Boolean"/>
      </xsd:simpleType>
    </xsd:element>
    <xsd:element name="EDRMSStatus" ma:index="15" ma:displayName="Status" ma:default="Active" ma:description="Only active should be selected for new documents, the 'pending review' option is only used when the document is due to be updated, i.e. the update period has passed&#10;" ma:format="Dropdown" ma:internalName="EDRMSStatus" ma:readOnly="false">
      <xsd:simpleType>
        <xsd:restriction base="dms:Choice">
          <xsd:enumeration value="Active"/>
          <xsd:enumeration value="Pending Review"/>
        </xsd:restriction>
      </xsd:simpleType>
    </xsd:element>
    <xsd:element name="EDRMSOwner" ma:index="16" nillable="true" ma:displayName="Owner" ma:hidden="true" ma:SharePointGroup="0" ma:internalName="EDRMS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RMSExpiryDate" ma:index="17" nillable="true" ma:displayName="Expiry Date" ma:format="DateOnly" ma:hidden="true" ma:internalName="EDRMSExpiryDate" ma:readOnly="false">
      <xsd:simpleType>
        <xsd:restriction base="dms:DateTime"/>
      </xsd:simpleType>
    </xsd:element>
    <xsd:element name="EDRMSUpdatedAsRecord" ma:index="18" nillable="true" ma:displayName="Updated as Record" ma:default="0" ma:hidden="true" ma:internalName="EDRMSUpdatedAsRecord" ma:readOnly="false">
      <xsd:simpleType>
        <xsd:restriction base="dms:Boolean"/>
      </xsd:simpleType>
    </xsd:element>
    <xsd:element name="InformationClassificationTaxHTField0" ma:index="19" nillable="true" ma:displayName="Information Classification_0" ma:hidden="true" ma:internalName="InformationClassificationTaxHTField0" ma:readOnly="false">
      <xsd:simpleType>
        <xsd:restriction base="dms:Note"/>
      </xsd:simpleType>
    </xsd:element>
    <xsd:element name="EDRMSRegionTaxHTField0" ma:index="20" nillable="true" ma:displayName="Region_0" ma:hidden="true" ma:internalName="EDRMSRegionTaxHTField0" ma:readOnly="false">
      <xsd:simpleType>
        <xsd:restriction base="dms:Note"/>
      </xsd:simpleType>
    </xsd:element>
    <xsd:element name="EDRMSArchiveDate" ma:index="21" nillable="true" ma:displayName="Archive Date" ma:format="DateOnly" ma:hidden="true" ma:internalName="EDRMSArchiveDate" ma:readOnly="false">
      <xsd:simpleType>
        <xsd:restriction base="dms:DateTime"/>
      </xsd:simpleType>
    </xsd:element>
    <xsd:element name="EDRMSUpdateDate" ma:index="22" nillable="true" ma:displayName="Update Date" ma:format="DateOnly" ma:hidden="true" ma:internalName="EDRMSUpdateDate" ma:readOnly="false">
      <xsd:simpleType>
        <xsd:restriction base="dms:DateTime"/>
      </xsd:simpleType>
    </xsd:element>
    <xsd:element name="EDRMSBCSTaxHTField0" ma:index="23" nillable="true" ma:displayName="BCS_0" ma:hidden="true" ma:internalName="EDRMSBCSTaxHTField0" ma:readOnly="false">
      <xsd:simpleType>
        <xsd:restriction base="dms:Note"/>
      </xsd:simpleType>
    </xsd:element>
    <xsd:element name="TaxKeywordTaxHTField" ma:index="24" nillable="true" ma:taxonomy="true" ma:internalName="TaxKeywordTaxHTField" ma:taxonomyFieldName="TaxKeyword" ma:displayName="Enterprise Keywords" ma:readOnly="false" ma:fieldId="{23f27201-bee3-471e-b2e7-b64fd8b7ca38}" ma:taxonomyMulti="true" ma:sspId="c6621819-13d1-4a2d-8762-4f615fabf62c" ma:termSetId="00000000-0000-0000-0000-000000000000" ma:anchorId="00000000-0000-0000-0000-000000000000" ma:open="true" ma:isKeyword="true">
      <xsd:complexType>
        <xsd:sequence>
          <xsd:element ref="pc:Terms" minOccurs="0" maxOccurs="1"/>
        </xsd:sequence>
      </xsd:complexType>
    </xsd:element>
    <xsd:element name="TaxCatchAll" ma:index="25" nillable="true" ma:displayName="Taxonomy Catch All Column" ma:hidden="true" ma:list="{825aea11-257d-416f-992b-dec2f85e4525}" ma:internalName="TaxCatchAll" ma:readOnly="false" ma:showField="CatchAllData" ma:web="184af400-6cf4-4be6-9056-547874e8c8ee">
      <xsd:complexType>
        <xsd:complexContent>
          <xsd:extension base="dms:MultiChoiceLookup">
            <xsd:sequence>
              <xsd:element name="Value" type="dms:Lookup" maxOccurs="unbounded" minOccurs="0" nillable="true"/>
            </xsd:sequence>
          </xsd:extension>
        </xsd:complexContent>
      </xsd:complexType>
    </xsd:element>
    <xsd:element name="TaxCatchAllLabel" ma:index="26" nillable="true" ma:displayName="Taxonomy Catch All Column1" ma:hidden="true" ma:list="{825aea11-257d-416f-992b-dec2f85e4525}" ma:internalName="TaxCatchAllLabel" ma:readOnly="true" ma:showField="CatchAllDataLabel" ma:web="184af400-6cf4-4be6-9056-547874e8c8e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f835287-a68d-44a0-9340-5be2792894ea" elementFormDefault="qualified">
    <xsd:import namespace="http://schemas.microsoft.com/office/2006/documentManagement/types"/>
    <xsd:import namespace="http://schemas.microsoft.com/office/infopath/2007/PartnerControls"/>
    <xsd:element name="MediaServiceMetadata" ma:index="29" nillable="true" ma:displayName="MediaServiceMetadata" ma:hidden="true" ma:internalName="MediaServiceMetadata" ma:readOnly="true">
      <xsd:simpleType>
        <xsd:restriction base="dms:Note"/>
      </xsd:simpleType>
    </xsd:element>
    <xsd:element name="MediaServiceFastMetadata" ma:index="30" nillable="true" ma:displayName="MediaServiceFastMetadata" ma:hidden="true" ma:internalName="MediaServiceFastMetadata" ma:readOnly="true">
      <xsd:simpleType>
        <xsd:restriction base="dms:Note"/>
      </xsd:simpleType>
    </xsd:element>
    <xsd:element name="MediaServiceDateTaken" ma:index="31" nillable="true" ma:displayName="MediaServiceDateTaken" ma:hidden="true" ma:internalName="MediaServiceDateTaken" ma:readOnly="true">
      <xsd:simpleType>
        <xsd:restriction base="dms:Text"/>
      </xsd:simpleType>
    </xsd:element>
    <xsd:element name="MediaServiceAutoTags" ma:index="32" nillable="true" ma:displayName="MediaServiceAutoTags" ma:internalName="MediaServiceAutoTags" ma:readOnly="true">
      <xsd:simpleType>
        <xsd:restriction base="dms:Text"/>
      </xsd:simpleType>
    </xsd:element>
    <xsd:element name="MediaServiceLocation" ma:index="33" nillable="true" ma:displayName="MediaServiceLocation" ma:internalName="MediaServiceLocation" ma:readOnly="true">
      <xsd:simpleType>
        <xsd:restriction base="dms:Text"/>
      </xsd:simpleType>
    </xsd:element>
    <xsd:element name="MediaServiceOCR" ma:index="34"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ea31629-5c01-46d3-a14d-abc74faaff56" elementFormDefault="qualified">
    <xsd:import namespace="http://schemas.microsoft.com/office/2006/documentManagement/types"/>
    <xsd:import namespace="http://schemas.microsoft.com/office/infopath/2007/PartnerControls"/>
    <xsd:element name="SharedWithUsers" ma:index="3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A5CBCC-E460-4B49-8E66-4E9772763E99}">
  <ds:schemaRefs>
    <ds:schemaRef ds:uri="http://schemas.microsoft.com/office/infopath/2007/PartnerControls"/>
    <ds:schemaRef ds:uri="9f835287-a68d-44a0-9340-5be2792894ea"/>
    <ds:schemaRef ds:uri="http://purl.org/dc/dcmitype/"/>
    <ds:schemaRef ds:uri="http://schemas.microsoft.com/office/2006/documentManagement/types"/>
    <ds:schemaRef ds:uri="http://purl.org/dc/elements/1.1/"/>
    <ds:schemaRef ds:uri="http://schemas.microsoft.com/office/2006/metadata/properties"/>
    <ds:schemaRef ds:uri="184af400-6cf4-4be6-9056-547874e8c8ee"/>
    <ds:schemaRef ds:uri="http://schemas.microsoft.com/sharepoint/v3"/>
    <ds:schemaRef ds:uri="http://purl.org/dc/terms/"/>
    <ds:schemaRef ds:uri="http://schemas.openxmlformats.org/package/2006/metadata/core-properties"/>
    <ds:schemaRef ds:uri="7ea31629-5c01-46d3-a14d-abc74faaff56"/>
    <ds:schemaRef ds:uri="http://www.w3.org/XML/1998/namespace"/>
  </ds:schemaRefs>
</ds:datastoreItem>
</file>

<file path=customXml/itemProps2.xml><?xml version="1.0" encoding="utf-8"?>
<ds:datastoreItem xmlns:ds="http://schemas.openxmlformats.org/officeDocument/2006/customXml" ds:itemID="{CB50F0D6-C8DF-442F-AA99-A59BAB047968}">
  <ds:schemaRefs>
    <ds:schemaRef ds:uri="http://schemas.microsoft.com/sharepoint/v3/contenttype/forms"/>
  </ds:schemaRefs>
</ds:datastoreItem>
</file>

<file path=customXml/itemProps3.xml><?xml version="1.0" encoding="utf-8"?>
<ds:datastoreItem xmlns:ds="http://schemas.openxmlformats.org/officeDocument/2006/customXml" ds:itemID="{3DD23EC5-98C9-46A9-9BE3-57BC570AAE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84af400-6cf4-4be6-9056-547874e8c8ee"/>
    <ds:schemaRef ds:uri="9f835287-a68d-44a0-9340-5be2792894ea"/>
    <ds:schemaRef ds:uri="7ea31629-5c01-46d3-a14d-abc74faaff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Organic</Template>
  <TotalTime>9714</TotalTime>
  <Words>1426</Words>
  <Application>Microsoft Office PowerPoint</Application>
  <PresentationFormat>On-screen Show (4:3)</PresentationFormat>
  <Paragraphs>250</Paragraphs>
  <Slides>39</Slides>
  <Notes>21</Notes>
  <HiddenSlides>0</HiddenSlides>
  <MMClips>0</MMClips>
  <ScaleCrop>false</ScaleCrop>
  <HeadingPairs>
    <vt:vector size="6" baseType="variant">
      <vt:variant>
        <vt:lpstr>Fonts Used</vt:lpstr>
      </vt:variant>
      <vt:variant>
        <vt:i4>20</vt:i4>
      </vt:variant>
      <vt:variant>
        <vt:lpstr>Theme</vt:lpstr>
      </vt:variant>
      <vt:variant>
        <vt:i4>6</vt:i4>
      </vt:variant>
      <vt:variant>
        <vt:lpstr>Slide Titles</vt:lpstr>
      </vt:variant>
      <vt:variant>
        <vt:i4>39</vt:i4>
      </vt:variant>
    </vt:vector>
  </HeadingPairs>
  <TitlesOfParts>
    <vt:vector size="65" baseType="lpstr">
      <vt:lpstr>Abadi Extra Light</vt:lpstr>
      <vt:lpstr>Arial</vt:lpstr>
      <vt:lpstr>Arial Rounded MT Bold</vt:lpstr>
      <vt:lpstr>Arimo</vt:lpstr>
      <vt:lpstr>Arimo Bold</vt:lpstr>
      <vt:lpstr>Calibri</vt:lpstr>
      <vt:lpstr>Calibri Light</vt:lpstr>
      <vt:lpstr>Century Gothic</vt:lpstr>
      <vt:lpstr>Corbel</vt:lpstr>
      <vt:lpstr>Franklin Gothic Medium Cond</vt:lpstr>
      <vt:lpstr>Garamond</vt:lpstr>
      <vt:lpstr>KPMG Light</vt:lpstr>
      <vt:lpstr>Lato Bold</vt:lpstr>
      <vt:lpstr>Lato Regular</vt:lpstr>
      <vt:lpstr>Open Sans</vt:lpstr>
      <vt:lpstr>Open Sans Bold</vt:lpstr>
      <vt:lpstr>Poppins 1 Bold</vt:lpstr>
      <vt:lpstr>Poppins 2 Bold</vt:lpstr>
      <vt:lpstr>Thonburi</vt:lpstr>
      <vt:lpstr>Times New Roman</vt:lpstr>
      <vt:lpstr>Office Theme</vt:lpstr>
      <vt:lpstr>Office Theme</vt:lpstr>
      <vt:lpstr>2_Custom Design</vt:lpstr>
      <vt:lpstr>Custom Design</vt:lpstr>
      <vt:lpstr>1_Custom Design</vt:lpstr>
      <vt:lpstr>1_Office Theme</vt:lpstr>
      <vt:lpstr>Welcome to our  Senior Phase Information evening Keith Mackay – DHT   Classes – Tweed, Clyde, Forth and Ness </vt:lpstr>
      <vt:lpstr>PowerPoint Presentation</vt:lpstr>
      <vt:lpstr>PowerPoint Presentation</vt:lpstr>
      <vt:lpstr>PowerPoint Presentation</vt:lpstr>
      <vt:lpstr>PowerPoint Presentation</vt:lpstr>
      <vt:lpstr>PowerPoint Presentation</vt:lpstr>
      <vt:lpstr>PowerPoint Presentation</vt:lpstr>
      <vt:lpstr>Post school planning and partnerships </vt:lpstr>
      <vt:lpstr>Development Officer for ASN Post School Transitions</vt:lpstr>
      <vt:lpstr>Working with…  Schools  Social Care Teams  Health Care Teams  Third sector services  (including Day Service providers (e.g. UpMo, Primecare etc), Further Education providers (e.g. Edinburgh College), Employability Service providers (e.g. Barnardos, Thistle YP etc.), Transition Support providers (e.g. Mindroom etc.)  …to help achieve consistent and joined up practice </vt:lpstr>
      <vt:lpstr>Current notable work</vt:lpstr>
      <vt:lpstr>Notable Webpages</vt:lpstr>
      <vt:lpstr>Careers Adviser    Skills Development Scotland</vt:lpstr>
      <vt:lpstr>My Role at Pilrig Park School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Young Adult Disability Team   Jennifer Moir  Social Worker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Developing the Young Workforce  Elizabeth Hazley elizabeth.hazley@edinburghchamber.co.uk</vt:lpstr>
      <vt:lpstr>PowerPoint Presentation</vt:lpstr>
      <vt:lpstr>PowerPoint Presentation</vt:lpstr>
      <vt:lpstr>PowerPoint Presentation</vt:lpstr>
      <vt:lpstr>Thank You </vt:lpstr>
      <vt:lpstr>Questions Welcomed.</vt:lpstr>
    </vt:vector>
  </TitlesOfParts>
  <Company>Skills Development Scotland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britovsekn</dc:creator>
  <cp:lastModifiedBy>Ann O'Hagan</cp:lastModifiedBy>
  <cp:revision>146</cp:revision>
  <dcterms:created xsi:type="dcterms:W3CDTF">2017-11-16T11:27:42Z</dcterms:created>
  <dcterms:modified xsi:type="dcterms:W3CDTF">2023-09-08T13:23:00Z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0x010100019E7B9ABF9F9141A21152386F855963003BF4FBEFCCE95A4EB94089DBADAD51A0</vt:lpwstr>
  </property>
  <property fmtid="{D5CDD505-2E9C-101B-9397-08002B2CF9AE}" pid="3" name="TaxKeyword">
    <vt:lpwstr/>
  </property>
</Properties>
</file>