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4" r:id="rId2"/>
    <p:sldId id="285" r:id="rId3"/>
    <p:sldId id="272" r:id="rId4"/>
    <p:sldId id="293" r:id="rId5"/>
    <p:sldId id="268" r:id="rId6"/>
    <p:sldId id="276" r:id="rId7"/>
    <p:sldId id="289" r:id="rId8"/>
    <p:sldId id="286" r:id="rId9"/>
    <p:sldId id="292" r:id="rId10"/>
    <p:sldId id="287" r:id="rId11"/>
    <p:sldId id="288" r:id="rId12"/>
    <p:sldId id="290" r:id="rId13"/>
    <p:sldId id="270" r:id="rId14"/>
    <p:sldId id="29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3B5E"/>
    <a:srgbClr val="FF6937"/>
    <a:srgbClr val="00AEEF"/>
    <a:srgbClr val="DDF3F1"/>
    <a:srgbClr val="00833D"/>
    <a:srgbClr val="7030A0"/>
    <a:srgbClr val="6A1E74"/>
    <a:srgbClr val="FF9933"/>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3792" autoAdjust="0"/>
  </p:normalViewPr>
  <p:slideViewPr>
    <p:cSldViewPr snapToGrid="0">
      <p:cViewPr varScale="1">
        <p:scale>
          <a:sx n="84" d="100"/>
          <a:sy n="84" d="100"/>
        </p:scale>
        <p:origin x="1134" y="9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50" d="100"/>
          <a:sy n="50" d="100"/>
        </p:scale>
        <p:origin x="270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A84E4-A479-C44D-B923-21635A6660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4CC891-2903-1742-A4D0-816C56D9BB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075A7-0CD8-3C45-A5C6-38333FC04F38}" type="datetimeFigureOut">
              <a:rPr lang="en-US" smtClean="0"/>
              <a:t>2/21/2023</a:t>
            </a:fld>
            <a:endParaRPr lang="en-US"/>
          </a:p>
        </p:txBody>
      </p:sp>
      <p:sp>
        <p:nvSpPr>
          <p:cNvPr id="4" name="Footer Placeholder 3">
            <a:extLst>
              <a:ext uri="{FF2B5EF4-FFF2-40B4-BE49-F238E27FC236}">
                <a16:creationId xmlns:a16="http://schemas.microsoft.com/office/drawing/2014/main" id="{5B34AA94-94B7-F446-A906-4D69558D7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FA549C-6104-4848-99C9-7A288F770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F43A9-B9E3-E74D-8B69-1D978EA9F876}" type="slidenum">
              <a:rPr lang="en-US" smtClean="0"/>
              <a:t>‹#›</a:t>
            </a:fld>
            <a:endParaRPr lang="en-US"/>
          </a:p>
        </p:txBody>
      </p:sp>
    </p:spTree>
    <p:extLst>
      <p:ext uri="{BB962C8B-B14F-4D97-AF65-F5344CB8AC3E}">
        <p14:creationId xmlns:p14="http://schemas.microsoft.com/office/powerpoint/2010/main" val="64608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53176-EF19-D841-BC46-8E06030978CC}"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1C135-8ECD-234C-BECE-154CA43012B9}" type="slidenum">
              <a:rPr lang="en-US" smtClean="0"/>
              <a:t>‹#›</a:t>
            </a:fld>
            <a:endParaRPr lang="en-US"/>
          </a:p>
        </p:txBody>
      </p:sp>
    </p:spTree>
    <p:extLst>
      <p:ext uri="{BB962C8B-B14F-4D97-AF65-F5344CB8AC3E}">
        <p14:creationId xmlns:p14="http://schemas.microsoft.com/office/powerpoint/2010/main" val="237425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latin typeface="Arial" panose="020B0604020202020204" pitchFamily="34" charset="0"/>
                <a:cs typeface="Arial" panose="020B0604020202020204" pitchFamily="34" charset="0"/>
              </a:rPr>
              <a:t>Image: </a:t>
            </a:r>
            <a:r>
              <a:rPr lang="en-GB" b="0" i="0" dirty="0">
                <a:solidFill>
                  <a:srgbClr val="121212"/>
                </a:solidFill>
                <a:effectLst/>
                <a:latin typeface="Open Sans" panose="020B0606030504020204" pitchFamily="34" charset="0"/>
              </a:rPr>
              <a:t>Children read children's reading book inside the community library at </a:t>
            </a:r>
            <a:r>
              <a:rPr lang="en-GB" b="0" i="0" dirty="0" err="1">
                <a:solidFill>
                  <a:srgbClr val="121212"/>
                </a:solidFill>
                <a:effectLst/>
                <a:latin typeface="Open Sans" panose="020B0606030504020204" pitchFamily="34" charset="0"/>
              </a:rPr>
              <a:t>Majhgawan</a:t>
            </a:r>
            <a:r>
              <a:rPr lang="en-GB" b="0" i="0" dirty="0">
                <a:solidFill>
                  <a:srgbClr val="121212"/>
                </a:solidFill>
                <a:effectLst/>
                <a:latin typeface="Open Sans" panose="020B0606030504020204" pitchFamily="34" charset="0"/>
              </a:rPr>
              <a:t> village, </a:t>
            </a:r>
            <a:r>
              <a:rPr lang="en-GB" b="0" i="0" dirty="0" err="1">
                <a:solidFill>
                  <a:srgbClr val="121212"/>
                </a:solidFill>
                <a:effectLst/>
                <a:latin typeface="Open Sans" panose="020B0606030504020204" pitchFamily="34" charset="0"/>
              </a:rPr>
              <a:t>Gaurela-Pendra</a:t>
            </a:r>
            <a:r>
              <a:rPr lang="en-GB" b="0" i="0" dirty="0">
                <a:solidFill>
                  <a:srgbClr val="121212"/>
                </a:solidFill>
                <a:effectLst/>
                <a:latin typeface="Open Sans" panose="020B0606030504020204" pitchFamily="34" charset="0"/>
              </a:rPr>
              <a:t>- </a:t>
            </a:r>
            <a:r>
              <a:rPr lang="en-GB" b="0" i="0" dirty="0" err="1">
                <a:solidFill>
                  <a:srgbClr val="121212"/>
                </a:solidFill>
                <a:effectLst/>
                <a:latin typeface="Open Sans" panose="020B0606030504020204" pitchFamily="34" charset="0"/>
              </a:rPr>
              <a:t>Marwahi</a:t>
            </a:r>
            <a:r>
              <a:rPr lang="en-GB" b="0" i="0" dirty="0">
                <a:solidFill>
                  <a:srgbClr val="121212"/>
                </a:solidFill>
                <a:effectLst/>
                <a:latin typeface="Open Sans" panose="020B0606030504020204" pitchFamily="34" charset="0"/>
              </a:rPr>
              <a:t> (GPM) district, </a:t>
            </a:r>
            <a:r>
              <a:rPr lang="en-GB" b="0" i="0" dirty="0" err="1">
                <a:solidFill>
                  <a:srgbClr val="121212"/>
                </a:solidFill>
                <a:effectLst/>
                <a:latin typeface="Open Sans" panose="020B0606030504020204" pitchFamily="34" charset="0"/>
              </a:rPr>
              <a:t>Chattisgarh</a:t>
            </a:r>
            <a:r>
              <a:rPr lang="en-GB" b="0" i="0" dirty="0">
                <a:solidFill>
                  <a:srgbClr val="121212"/>
                </a:solidFill>
                <a:effectLst/>
                <a:latin typeface="Open Sans" panose="020B0606030504020204" pitchFamily="34" charset="0"/>
              </a:rPr>
              <a:t>, India.</a:t>
            </a:r>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1</a:t>
            </a:fld>
            <a:endParaRPr lang="en-US"/>
          </a:p>
        </p:txBody>
      </p:sp>
    </p:spTree>
    <p:extLst>
      <p:ext uri="{BB962C8B-B14F-4D97-AF65-F5344CB8AC3E}">
        <p14:creationId xmlns:p14="http://schemas.microsoft.com/office/powerpoint/2010/main" val="397494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4</a:t>
            </a:fld>
            <a:endParaRPr lang="en-US"/>
          </a:p>
        </p:txBody>
      </p:sp>
    </p:spTree>
    <p:extLst>
      <p:ext uri="{BB962C8B-B14F-4D97-AF65-F5344CB8AC3E}">
        <p14:creationId xmlns:p14="http://schemas.microsoft.com/office/powerpoint/2010/main" val="1020319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301C135-8ECD-234C-BECE-154CA43012B9}" type="slidenum">
              <a:rPr lang="en-US" smtClean="0"/>
              <a:t>7</a:t>
            </a:fld>
            <a:endParaRPr lang="en-US"/>
          </a:p>
        </p:txBody>
      </p:sp>
    </p:spTree>
    <p:extLst>
      <p:ext uri="{BB962C8B-B14F-4D97-AF65-F5344CB8AC3E}">
        <p14:creationId xmlns:p14="http://schemas.microsoft.com/office/powerpoint/2010/main" val="1584873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301C135-8ECD-234C-BECE-154CA43012B9}" type="slidenum">
              <a:rPr lang="en-US" smtClean="0"/>
              <a:t>13</a:t>
            </a:fld>
            <a:endParaRPr lang="en-US"/>
          </a:p>
        </p:txBody>
      </p:sp>
    </p:spTree>
    <p:extLst>
      <p:ext uri="{BB962C8B-B14F-4D97-AF65-F5344CB8AC3E}">
        <p14:creationId xmlns:p14="http://schemas.microsoft.com/office/powerpoint/2010/main" val="3607124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alpha val="97000"/>
          </a:schemeClr>
        </a:solidFill>
        <a:effectLst/>
      </p:bgPr>
    </p:bg>
    <p:spTree>
      <p:nvGrpSpPr>
        <p:cNvPr id="1" name=""/>
        <p:cNvGrpSpPr/>
        <p:nvPr/>
      </p:nvGrpSpPr>
      <p:grpSpPr>
        <a:xfrm>
          <a:off x="0" y="0"/>
          <a:ext cx="0" cy="0"/>
          <a:chOff x="0" y="0"/>
          <a:chExt cx="0" cy="0"/>
        </a:xfrm>
      </p:grpSpPr>
      <p:pic>
        <p:nvPicPr>
          <p:cNvPr id="3" name="Picture 2" descr="A group of people reading books&#10;&#10;Description automatically generated with low confidence">
            <a:extLst>
              <a:ext uri="{FF2B5EF4-FFF2-40B4-BE49-F238E27FC236}">
                <a16:creationId xmlns:a16="http://schemas.microsoft.com/office/drawing/2014/main" id="{67D77DE1-8818-05EB-4DF8-F798BDE3C98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0785" b="4841"/>
          <a:stretch/>
        </p:blipFill>
        <p:spPr>
          <a:xfrm>
            <a:off x="0" y="0"/>
            <a:ext cx="12192000" cy="6858000"/>
          </a:xfrm>
          <a:prstGeom prst="rect">
            <a:avLst/>
          </a:prstGeom>
        </p:spPr>
      </p:pic>
      <p:pic>
        <p:nvPicPr>
          <p:cNvPr id="4" name="Picture 3">
            <a:extLst>
              <a:ext uri="{FF2B5EF4-FFF2-40B4-BE49-F238E27FC236}">
                <a16:creationId xmlns:a16="http://schemas.microsoft.com/office/drawing/2014/main" id="{DA0E8CCE-4A04-5F4F-0ABA-2D58F95945B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5185814"/>
            <a:ext cx="1728039" cy="1424750"/>
          </a:xfrm>
          <a:prstGeom prst="rect">
            <a:avLst/>
          </a:prstGeom>
        </p:spPr>
      </p:pic>
      <p:sp>
        <p:nvSpPr>
          <p:cNvPr id="6" name="Title 1">
            <a:extLst>
              <a:ext uri="{FF2B5EF4-FFF2-40B4-BE49-F238E27FC236}">
                <a16:creationId xmlns:a16="http://schemas.microsoft.com/office/drawing/2014/main" id="{A02AF3D0-7FAE-DE63-3464-250E61E36996}"/>
              </a:ext>
            </a:extLst>
          </p:cNvPr>
          <p:cNvSpPr>
            <a:spLocks noGrp="1"/>
          </p:cNvSpPr>
          <p:nvPr>
            <p:ph type="ctrTitle" hasCustomPrompt="1"/>
          </p:nvPr>
        </p:nvSpPr>
        <p:spPr>
          <a:xfrm>
            <a:off x="20161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200361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6" name="TextBox 5">
            <a:extLst>
              <a:ext uri="{FF2B5EF4-FFF2-40B4-BE49-F238E27FC236}">
                <a16:creationId xmlns:a16="http://schemas.microsoft.com/office/drawing/2014/main" id="{9AD4D9D1-2B9C-AC49-DDBA-1DAF9AC18FEA}"/>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bg1"/>
                </a:solidFill>
                <a:effectLst/>
                <a:latin typeface="Univers LT Pro 45 Light" panose="020B0403020202020204" pitchFamily="34" charset="77"/>
              </a:rPr>
              <a:t>© UNICEF/Dawe</a:t>
            </a:r>
            <a:endParaRPr lang="en-US" sz="800" b="0" i="0" dirty="0">
              <a:solidFill>
                <a:schemeClr val="bg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775F2EA9-C95F-AB8D-24F6-99DAF9FE36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4" name="Title 1">
            <a:extLst>
              <a:ext uri="{FF2B5EF4-FFF2-40B4-BE49-F238E27FC236}">
                <a16:creationId xmlns:a16="http://schemas.microsoft.com/office/drawing/2014/main" id="{E34CD91C-42CA-8B00-1DB9-BC7C6B88FFBB}"/>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49807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a:blip r:embed="rId2">
            <a:extLst>
              <a:ext uri="{28A0092B-C50C-407E-A947-70E740481C1C}">
                <a14:useLocalDpi xmlns:a14="http://schemas.microsoft.com/office/drawing/2010/main" val="0"/>
              </a:ext>
            </a:extLst>
          </a:blip>
          <a:srcRect t="7707" b="7707"/>
          <a:stretch/>
        </p:blipFill>
        <p:spPr>
          <a:xfrm>
            <a:off x="0" y="1"/>
            <a:ext cx="12192000" cy="6858000"/>
          </a:xfrm>
          <a:prstGeom prst="rect">
            <a:avLst/>
          </a:prstGeom>
        </p:spPr>
      </p:pic>
      <p:sp>
        <p:nvSpPr>
          <p:cNvPr id="3" name="TextBox 2">
            <a:extLst>
              <a:ext uri="{FF2B5EF4-FFF2-40B4-BE49-F238E27FC236}">
                <a16:creationId xmlns:a16="http://schemas.microsoft.com/office/drawing/2014/main" id="{60FB937E-E3C0-1B43-A23E-E479019F8118}"/>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4" name="Picture 3">
            <a:extLst>
              <a:ext uri="{FF2B5EF4-FFF2-40B4-BE49-F238E27FC236}">
                <a16:creationId xmlns:a16="http://schemas.microsoft.com/office/drawing/2014/main" id="{D69FE414-4BFE-F01A-CC0C-CA0236D3CEC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B42C4ACB-ECDD-5C73-79AB-458D4959F46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97861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1">
    <p:bg>
      <p:bgPr>
        <a:solidFill>
          <a:schemeClr val="bg1">
            <a:alpha val="97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158540-510A-394B-9D44-2805DC685A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26" t="29854" r="14254" b="1615"/>
          <a:stretch/>
        </p:blipFill>
        <p:spPr>
          <a:xfrm>
            <a:off x="0" y="0"/>
            <a:ext cx="12192000" cy="6858000"/>
          </a:xfrm>
          <a:prstGeom prst="rect">
            <a:avLst/>
          </a:prstGeom>
        </p:spPr>
      </p:pic>
      <p:sp>
        <p:nvSpPr>
          <p:cNvPr id="4" name="TextBox 3">
            <a:extLst>
              <a:ext uri="{FF2B5EF4-FFF2-40B4-BE49-F238E27FC236}">
                <a16:creationId xmlns:a16="http://schemas.microsoft.com/office/drawing/2014/main" id="{AE3A876E-1413-13D5-98F0-9D83FBA55911}"/>
              </a:ext>
            </a:extLst>
          </p:cNvPr>
          <p:cNvSpPr txBox="1"/>
          <p:nvPr userDrawn="1"/>
        </p:nvSpPr>
        <p:spPr>
          <a:xfrm rot="5400000">
            <a:off x="11423520" y="524980"/>
            <a:ext cx="1106071"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262CD102-EDA9-8771-956B-E6E10FC5E7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5" name="Title 1">
            <a:extLst>
              <a:ext uri="{FF2B5EF4-FFF2-40B4-BE49-F238E27FC236}">
                <a16:creationId xmlns:a16="http://schemas.microsoft.com/office/drawing/2014/main" id="{1A285FEC-AAB2-ECEE-A637-DB78DEEDD2B5}"/>
              </a:ext>
            </a:extLst>
          </p:cNvPr>
          <p:cNvSpPr>
            <a:spLocks noGrp="1"/>
          </p:cNvSpPr>
          <p:nvPr>
            <p:ph type="ctrTitle" hasCustomPrompt="1"/>
          </p:nvPr>
        </p:nvSpPr>
        <p:spPr>
          <a:xfrm>
            <a:off x="296866" y="5775443"/>
            <a:ext cx="6709575"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US" dirty="0"/>
              <a:t>ARTICLE OF THE WEEK</a:t>
            </a:r>
            <a:endParaRPr lang="en-GB" dirty="0"/>
          </a:p>
        </p:txBody>
      </p:sp>
    </p:spTree>
    <p:extLst>
      <p:ext uri="{BB962C8B-B14F-4D97-AF65-F5344CB8AC3E}">
        <p14:creationId xmlns:p14="http://schemas.microsoft.com/office/powerpoint/2010/main" val="155859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464890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INSTRUCTIONS</a:t>
            </a:r>
            <a:endParaRPr lang="en-GB" dirty="0"/>
          </a:p>
        </p:txBody>
      </p:sp>
      <p:sp>
        <p:nvSpPr>
          <p:cNvPr id="5" name="Rectangle 4">
            <a:extLst>
              <a:ext uri="{FF2B5EF4-FFF2-40B4-BE49-F238E27FC236}">
                <a16:creationId xmlns:a16="http://schemas.microsoft.com/office/drawing/2014/main" id="{4B7438D2-6C85-3681-FD0E-952127D229CA}"/>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6357940" y="1624939"/>
            <a:ext cx="5305425" cy="4490853"/>
          </a:xfrm>
        </p:spPr>
        <p:txBody>
          <a:bodyPr lIns="0">
            <a:normAutofit/>
          </a:bodyPr>
          <a:lstStyle>
            <a:lvl1pPr>
              <a:buClr>
                <a:srgbClr val="00AEEF"/>
              </a:buClr>
              <a:defRPr sz="1800" b="1"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4" name="TextBox 3">
            <a:extLst>
              <a:ext uri="{FF2B5EF4-FFF2-40B4-BE49-F238E27FC236}">
                <a16:creationId xmlns:a16="http://schemas.microsoft.com/office/drawing/2014/main" id="{6245FDA7-ADA2-FC50-4D41-544CB2C33AAF}"/>
              </a:ext>
            </a:extLst>
          </p:cNvPr>
          <p:cNvSpPr txBox="1"/>
          <p:nvPr userDrawn="1"/>
        </p:nvSpPr>
        <p:spPr>
          <a:xfrm>
            <a:off x="528635" y="1624939"/>
            <a:ext cx="5305425" cy="5201424"/>
          </a:xfrm>
          <a:prstGeom prst="rect">
            <a:avLst/>
          </a:prstGeom>
          <a:noFill/>
        </p:spPr>
        <p:txBody>
          <a:bodyPr wrap="square">
            <a:spAutoFit/>
          </a:bodyPr>
          <a:lstStyle/>
          <a:p>
            <a:pPr lvl="0"/>
            <a:r>
              <a:rPr lang="en-GB" sz="2000" b="0" i="0" dirty="0">
                <a:solidFill>
                  <a:schemeClr val="bg1"/>
                </a:solidFill>
                <a:latin typeface="Arial" panose="020B0604020202020204" pitchFamily="34" charset="0"/>
                <a:cs typeface="Arial" panose="020B0604020202020204" pitchFamily="34" charset="0"/>
              </a:rPr>
              <a:t>This flexible resource is intended to provide you with some easy to use, appropriate rights-related learning to share with your children, their families and your colleagues.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Please </a:t>
            </a:r>
            <a:r>
              <a:rPr lang="en-GB" sz="2000" b="1" i="0" dirty="0">
                <a:solidFill>
                  <a:srgbClr val="FFFF00"/>
                </a:solidFill>
                <a:latin typeface="Arial" panose="020B0604020202020204" pitchFamily="34" charset="0"/>
                <a:cs typeface="Arial" panose="020B0604020202020204" pitchFamily="34" charset="0"/>
              </a:rPr>
              <a:t>edit out non-relevant slides </a:t>
            </a:r>
            <a:r>
              <a:rPr lang="en-GB" sz="2000" b="0" i="0" dirty="0">
                <a:solidFill>
                  <a:schemeClr val="bg1"/>
                </a:solidFill>
                <a:latin typeface="Arial" panose="020B0604020202020204" pitchFamily="34" charset="0"/>
                <a:cs typeface="Arial" panose="020B0604020202020204" pitchFamily="34" charset="0"/>
              </a:rPr>
              <a:t>or tasks before sharing with students. Please check the content works for your learners and feel free to add any content that would make the material more relevant to your setting. </a:t>
            </a:r>
          </a:p>
          <a:p>
            <a:pPr lvl="0"/>
            <a:endParaRPr lang="en-GB" sz="2000" b="0" i="0" dirty="0">
              <a:solidFill>
                <a:schemeClr val="bg1"/>
              </a:solidFill>
              <a:latin typeface="Arial" panose="020B0604020202020204" pitchFamily="34" charset="0"/>
              <a:cs typeface="Arial" panose="020B0604020202020204" pitchFamily="34" charset="0"/>
            </a:endParaRPr>
          </a:p>
          <a:p>
            <a:pPr lvl="0"/>
            <a:r>
              <a:rPr lang="en-GB" sz="2000" b="0" i="0" dirty="0">
                <a:solidFill>
                  <a:schemeClr val="bg1"/>
                </a:solidFill>
                <a:latin typeface="Arial" panose="020B0604020202020204" pitchFamily="34" charset="0"/>
                <a:cs typeface="Arial" panose="020B0604020202020204" pitchFamily="34" charset="0"/>
              </a:rPr>
              <a:t>This pack also provides links to learning resources from third parties and from the UK Committee for UNICEF (UNICEF UK) that you can access for free.</a:t>
            </a:r>
          </a:p>
          <a:p>
            <a:pPr lvl="0"/>
            <a:endParaRPr lang="en-GB" sz="1600" b="0" i="0" dirty="0">
              <a:solidFill>
                <a:schemeClr val="bg1"/>
              </a:solidFill>
              <a:latin typeface="Univers LT Pro 55" panose="020B0603020202020204" pitchFamily="34" charset="77"/>
            </a:endParaRPr>
          </a:p>
          <a:p>
            <a:pPr lvl="0"/>
            <a:endParaRPr lang="en-US" sz="1600" b="0" i="0" dirty="0">
              <a:solidFill>
                <a:schemeClr val="bg1"/>
              </a:solidFill>
              <a:latin typeface="Univers LT Pro 55" panose="020B0603020202020204" pitchFamily="34" charset="77"/>
            </a:endParaRPr>
          </a:p>
        </p:txBody>
      </p:sp>
      <p:pic>
        <p:nvPicPr>
          <p:cNvPr id="6" name="Picture 5">
            <a:extLst>
              <a:ext uri="{FF2B5EF4-FFF2-40B4-BE49-F238E27FC236}">
                <a16:creationId xmlns:a16="http://schemas.microsoft.com/office/drawing/2014/main" id="{87B3CECD-7C84-120C-E609-3483F65EEBC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7254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and object 1">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DE4915-8F76-AB49-9590-D6122C483402}"/>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 name="Rectangle 1">
            <a:extLst>
              <a:ext uri="{FF2B5EF4-FFF2-40B4-BE49-F238E27FC236}">
                <a16:creationId xmlns:a16="http://schemas.microsoft.com/office/drawing/2014/main" id="{08ABAA83-EA49-59C5-F1C6-74286C2B285F}"/>
              </a:ext>
            </a:extLst>
          </p:cNvPr>
          <p:cNvSpPr/>
          <p:nvPr userDrawn="1"/>
        </p:nvSpPr>
        <p:spPr>
          <a:xfrm>
            <a:off x="6096000" y="0"/>
            <a:ext cx="6096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E4A1A1-0D48-7706-9CE0-C5B58F46F9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
        <p:nvSpPr>
          <p:cNvPr id="35" name="Text Placeholder 6">
            <a:extLst>
              <a:ext uri="{FF2B5EF4-FFF2-40B4-BE49-F238E27FC236}">
                <a16:creationId xmlns:a16="http://schemas.microsoft.com/office/drawing/2014/main" id="{7C993EE9-E58A-7E4B-B4EB-2294621E94E9}"/>
              </a:ext>
            </a:extLst>
          </p:cNvPr>
          <p:cNvSpPr>
            <a:spLocks noGrp="1"/>
          </p:cNvSpPr>
          <p:nvPr>
            <p:ph type="body" sz="quarter" idx="23" hasCustomPrompt="1"/>
          </p:nvPr>
        </p:nvSpPr>
        <p:spPr>
          <a:xfrm>
            <a:off x="6586401" y="2071688"/>
            <a:ext cx="5305425" cy="309086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24">
            <a:extLst>
              <a:ext uri="{FF2B5EF4-FFF2-40B4-BE49-F238E27FC236}">
                <a16:creationId xmlns:a16="http://schemas.microsoft.com/office/drawing/2014/main" id="{0099BF44-277F-CD47-80F6-ADBE4478B29B}"/>
              </a:ext>
            </a:extLst>
          </p:cNvPr>
          <p:cNvSpPr>
            <a:spLocks noGrp="1"/>
          </p:cNvSpPr>
          <p:nvPr>
            <p:ph type="body" sz="quarter" idx="17" hasCustomPrompt="1"/>
          </p:nvPr>
        </p:nvSpPr>
        <p:spPr>
          <a:xfrm>
            <a:off x="6586401" y="146855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4" name="Text Placeholder 24">
            <a:extLst>
              <a:ext uri="{FF2B5EF4-FFF2-40B4-BE49-F238E27FC236}">
                <a16:creationId xmlns:a16="http://schemas.microsoft.com/office/drawing/2014/main" id="{DF19E799-652C-FA37-7A63-035B8B3219C7}"/>
              </a:ext>
            </a:extLst>
          </p:cNvPr>
          <p:cNvSpPr>
            <a:spLocks noGrp="1"/>
          </p:cNvSpPr>
          <p:nvPr>
            <p:ph type="body" sz="quarter" idx="24" hasCustomPrompt="1"/>
          </p:nvPr>
        </p:nvSpPr>
        <p:spPr>
          <a:xfrm>
            <a:off x="551757" y="1597203"/>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pic>
        <p:nvPicPr>
          <p:cNvPr id="5" name="Picture 4">
            <a:extLst>
              <a:ext uri="{FF2B5EF4-FFF2-40B4-BE49-F238E27FC236}">
                <a16:creationId xmlns:a16="http://schemas.microsoft.com/office/drawing/2014/main" id="{7A5C89A7-5221-DDDB-423F-26E8274D59F0}"/>
              </a:ext>
            </a:extLst>
          </p:cNvPr>
          <p:cNvPicPr>
            <a:picLocks noChangeAspect="1"/>
          </p:cNvPicPr>
          <p:nvPr userDrawn="1"/>
        </p:nvPicPr>
        <p:blipFill>
          <a:blip r:embed="rId3"/>
          <a:stretch>
            <a:fillRect/>
          </a:stretch>
        </p:blipFill>
        <p:spPr>
          <a:xfrm>
            <a:off x="677478" y="2326112"/>
            <a:ext cx="4512040" cy="4531888"/>
          </a:xfrm>
          <a:prstGeom prst="rect">
            <a:avLst/>
          </a:prstGeom>
        </p:spPr>
      </p:pic>
    </p:spTree>
    <p:extLst>
      <p:ext uri="{BB962C8B-B14F-4D97-AF65-F5344CB8AC3E}">
        <p14:creationId xmlns:p14="http://schemas.microsoft.com/office/powerpoint/2010/main" val="402157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object 1">
    <p:bg>
      <p:bgPr>
        <a:solidFill>
          <a:srgbClr val="00AEEF"/>
        </a:solidFill>
        <a:effectLst/>
      </p:bgPr>
    </p:bg>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66B79801-24AD-D045-91A4-8CAA77B45F82}"/>
              </a:ext>
            </a:extLst>
          </p:cNvPr>
          <p:cNvSpPr>
            <a:spLocks noGrp="1"/>
          </p:cNvSpPr>
          <p:nvPr>
            <p:ph idx="13" hasCustomPrompt="1"/>
          </p:nvPr>
        </p:nvSpPr>
        <p:spPr>
          <a:xfrm>
            <a:off x="6096000" y="0"/>
            <a:ext cx="6095999" cy="6857999"/>
          </a:xfrm>
        </p:spPr>
        <p:txBody>
          <a:bodyPr anchor="ctr" anchorCtr="1">
            <a:normAutofit/>
          </a:bodyPr>
          <a:lstStyle>
            <a:lvl1pPr marL="0" indent="0">
              <a:buNone/>
              <a:defRPr sz="2000" b="1" i="0">
                <a:latin typeface="Univers LT Pro 45 Light" panose="020B0403020202020204" pitchFamily="34" charset="77"/>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ICON TO ADD IMAGE/OBJECT</a:t>
            </a:r>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chemeClr val="tx1"/>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5467049"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5305425"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4" name="Text Placeholder 7">
            <a:extLst>
              <a:ext uri="{FF2B5EF4-FFF2-40B4-BE49-F238E27FC236}">
                <a16:creationId xmlns:a16="http://schemas.microsoft.com/office/drawing/2014/main" id="{09FAF7C1-0CA9-E90C-964C-A069F3890133}"/>
              </a:ext>
            </a:extLst>
          </p:cNvPr>
          <p:cNvSpPr>
            <a:spLocks noGrp="1"/>
          </p:cNvSpPr>
          <p:nvPr>
            <p:ph type="body" sz="quarter" idx="14" hasCustomPrompt="1"/>
          </p:nvPr>
        </p:nvSpPr>
        <p:spPr>
          <a:xfrm>
            <a:off x="528741" y="531140"/>
            <a:ext cx="2641971" cy="714793"/>
          </a:xfrm>
          <a:solidFill>
            <a:schemeClr val="tx1"/>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HEADER</a:t>
            </a:r>
            <a:endParaRPr lang="en-GB" dirty="0"/>
          </a:p>
        </p:txBody>
      </p:sp>
      <p:pic>
        <p:nvPicPr>
          <p:cNvPr id="5" name="Picture 4">
            <a:extLst>
              <a:ext uri="{FF2B5EF4-FFF2-40B4-BE49-F238E27FC236}">
                <a16:creationId xmlns:a16="http://schemas.microsoft.com/office/drawing/2014/main" id="{9FC541B7-871A-357C-23E6-5617B6B91D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208189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parent box 1">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870DF2-4455-3149-A14A-9AA96CF762C8}"/>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3ADCB709-ED65-0741-B289-5B4E347811A1}"/>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1CABC8AD-7222-F34B-9DC8-93443F8D4804}"/>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3F15152C-B9F1-1C47-8AA6-A4AEDF174D0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C5ACB111-88C0-7C49-ACB4-E11D22B29D64}"/>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60A7AC5E-963B-0D4E-8617-70DC4C02B753}"/>
              </a:ext>
            </a:extLst>
          </p:cNvPr>
          <p:cNvSpPr>
            <a:spLocks noGrp="1"/>
          </p:cNvSpPr>
          <p:nvPr>
            <p:ph type="body" sz="quarter" idx="21" hasCustomPrompt="1"/>
          </p:nvPr>
        </p:nvSpPr>
        <p:spPr>
          <a:xfrm>
            <a:off x="6535898" y="4179743"/>
            <a:ext cx="3534377"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C7D2DC5-51AB-754B-B99C-2DC72F97B410}"/>
              </a:ext>
            </a:extLst>
          </p:cNvPr>
          <p:cNvSpPr>
            <a:spLocks noGrp="1"/>
          </p:cNvSpPr>
          <p:nvPr>
            <p:ph type="body" sz="quarter" idx="22" hasCustomPrompt="1"/>
          </p:nvPr>
        </p:nvSpPr>
        <p:spPr>
          <a:xfrm>
            <a:off x="6535896" y="5471243"/>
            <a:ext cx="353437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3" name="Picture 2">
            <a:extLst>
              <a:ext uri="{FF2B5EF4-FFF2-40B4-BE49-F238E27FC236}">
                <a16:creationId xmlns:a16="http://schemas.microsoft.com/office/drawing/2014/main" id="{82603934-A46A-7495-82B1-0BF49C5D8D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pic>
        <p:nvPicPr>
          <p:cNvPr id="2" name="Picture 1">
            <a:extLst>
              <a:ext uri="{FF2B5EF4-FFF2-40B4-BE49-F238E27FC236}">
                <a16:creationId xmlns:a16="http://schemas.microsoft.com/office/drawing/2014/main" id="{F8B790EF-BCC3-8BBE-9CD6-9FCBC17DC5F7}"/>
              </a:ext>
            </a:extLst>
          </p:cNvPr>
          <p:cNvPicPr>
            <a:picLocks noChangeAspect="1"/>
          </p:cNvPicPr>
          <p:nvPr userDrawn="1"/>
        </p:nvPicPr>
        <p:blipFill>
          <a:blip r:embed="rId3">
            <a:extLst>
              <a:ext uri="{28A0092B-C50C-407E-A947-70E740481C1C}">
                <a14:useLocalDpi xmlns:a14="http://schemas.microsoft.com/office/drawing/2010/main" val="0"/>
              </a:ext>
            </a:extLst>
          </a:blip>
          <a:srcRect l="20370" r="20370"/>
          <a:stretch/>
        </p:blipFill>
        <p:spPr>
          <a:xfrm>
            <a:off x="-88612" y="-324"/>
            <a:ext cx="6096000" cy="6857999"/>
          </a:xfrm>
          <a:prstGeom prst="rect">
            <a:avLst/>
          </a:prstGeom>
        </p:spPr>
      </p:pic>
      <p:sp>
        <p:nvSpPr>
          <p:cNvPr id="5" name="TextBox 4">
            <a:extLst>
              <a:ext uri="{FF2B5EF4-FFF2-40B4-BE49-F238E27FC236}">
                <a16:creationId xmlns:a16="http://schemas.microsoft.com/office/drawing/2014/main" id="{191B5F17-277B-4F59-DC10-CB24C2D5BF4E}"/>
              </a:ext>
            </a:extLst>
          </p:cNvPr>
          <p:cNvSpPr txBox="1"/>
          <p:nvPr userDrawn="1"/>
        </p:nvSpPr>
        <p:spPr>
          <a:xfrm rot="16200000">
            <a:off x="-524289" y="6144157"/>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Tree>
    <p:extLst>
      <p:ext uri="{BB962C8B-B14F-4D97-AF65-F5344CB8AC3E}">
        <p14:creationId xmlns:p14="http://schemas.microsoft.com/office/powerpoint/2010/main" val="1473668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a:off x="6096000" y="6642556"/>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38677344-1482-515F-838F-853FB0B35BB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212712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parent box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3465E4-4110-A240-96F3-76D8EE5C46AC}"/>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1" y="0"/>
            <a:ext cx="6096000" cy="6857999"/>
          </a:xfrm>
          <a:prstGeom prst="rect">
            <a:avLst/>
          </a:prstGeom>
        </p:spPr>
      </p:pic>
      <p:sp>
        <p:nvSpPr>
          <p:cNvPr id="19" name="Text Placeholder 7">
            <a:extLst>
              <a:ext uri="{FF2B5EF4-FFF2-40B4-BE49-F238E27FC236}">
                <a16:creationId xmlns:a16="http://schemas.microsoft.com/office/drawing/2014/main" id="{50971B6A-3C27-4844-8231-F1BBFFEE3C4F}"/>
              </a:ext>
            </a:extLst>
          </p:cNvPr>
          <p:cNvSpPr>
            <a:spLocks noGrp="1"/>
          </p:cNvSpPr>
          <p:nvPr>
            <p:ph type="body" sz="quarter" idx="14" hasCustomPrompt="1"/>
          </p:nvPr>
        </p:nvSpPr>
        <p:spPr>
          <a:xfrm>
            <a:off x="6536002" y="600588"/>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0" name="Text Placeholder 24">
            <a:extLst>
              <a:ext uri="{FF2B5EF4-FFF2-40B4-BE49-F238E27FC236}">
                <a16:creationId xmlns:a16="http://schemas.microsoft.com/office/drawing/2014/main" id="{0568E147-7B99-AB4E-87BD-2A6E5E4C1FEA}"/>
              </a:ext>
            </a:extLst>
          </p:cNvPr>
          <p:cNvSpPr>
            <a:spLocks noGrp="1"/>
          </p:cNvSpPr>
          <p:nvPr>
            <p:ph type="body" sz="quarter" idx="17" hasCustomPrompt="1"/>
          </p:nvPr>
        </p:nvSpPr>
        <p:spPr>
          <a:xfrm>
            <a:off x="6535899" y="3681012"/>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1" name="Text Placeholder 30">
            <a:extLst>
              <a:ext uri="{FF2B5EF4-FFF2-40B4-BE49-F238E27FC236}">
                <a16:creationId xmlns:a16="http://schemas.microsoft.com/office/drawing/2014/main" id="{9B82D579-7705-DA4E-8F72-031AA3ACA39B}"/>
              </a:ext>
            </a:extLst>
          </p:cNvPr>
          <p:cNvSpPr>
            <a:spLocks noGrp="1"/>
          </p:cNvSpPr>
          <p:nvPr>
            <p:ph type="body" sz="quarter" idx="20" hasCustomPrompt="1"/>
          </p:nvPr>
        </p:nvSpPr>
        <p:spPr>
          <a:xfrm>
            <a:off x="6535898" y="1551132"/>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4" name="Text Placeholder 6">
            <a:extLst>
              <a:ext uri="{FF2B5EF4-FFF2-40B4-BE49-F238E27FC236}">
                <a16:creationId xmlns:a16="http://schemas.microsoft.com/office/drawing/2014/main" id="{F9A46698-EC9E-B948-AAB6-297953D1AF4F}"/>
              </a:ext>
            </a:extLst>
          </p:cNvPr>
          <p:cNvSpPr>
            <a:spLocks noGrp="1"/>
          </p:cNvSpPr>
          <p:nvPr>
            <p:ph type="body" sz="quarter" idx="23" hasCustomPrompt="1"/>
          </p:nvPr>
        </p:nvSpPr>
        <p:spPr>
          <a:xfrm>
            <a:off x="6535899" y="2141136"/>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5" name="Text Placeholder 32">
            <a:extLst>
              <a:ext uri="{FF2B5EF4-FFF2-40B4-BE49-F238E27FC236}">
                <a16:creationId xmlns:a16="http://schemas.microsoft.com/office/drawing/2014/main" id="{6F95AD97-5A5B-4E4E-BB5F-514681B19D93}"/>
              </a:ext>
            </a:extLst>
          </p:cNvPr>
          <p:cNvSpPr>
            <a:spLocks noGrp="1"/>
          </p:cNvSpPr>
          <p:nvPr>
            <p:ph type="body" sz="quarter" idx="21" hasCustomPrompt="1"/>
          </p:nvPr>
        </p:nvSpPr>
        <p:spPr>
          <a:xfrm>
            <a:off x="6535898" y="4179743"/>
            <a:ext cx="3498751"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6" name="Text Placeholder 32">
            <a:extLst>
              <a:ext uri="{FF2B5EF4-FFF2-40B4-BE49-F238E27FC236}">
                <a16:creationId xmlns:a16="http://schemas.microsoft.com/office/drawing/2014/main" id="{C4A51ABF-E0D2-BE43-A416-1F6A52F0A81E}"/>
              </a:ext>
            </a:extLst>
          </p:cNvPr>
          <p:cNvSpPr>
            <a:spLocks noGrp="1"/>
          </p:cNvSpPr>
          <p:nvPr>
            <p:ph type="body" sz="quarter" idx="22" hasCustomPrompt="1"/>
          </p:nvPr>
        </p:nvSpPr>
        <p:spPr>
          <a:xfrm>
            <a:off x="6535896" y="5471243"/>
            <a:ext cx="3498751"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2" name="TextBox 1">
            <a:extLst>
              <a:ext uri="{FF2B5EF4-FFF2-40B4-BE49-F238E27FC236}">
                <a16:creationId xmlns:a16="http://schemas.microsoft.com/office/drawing/2014/main" id="{EF4C4F8C-71BC-F3D4-6E06-81DC9705AD7D}"/>
              </a:ext>
            </a:extLst>
          </p:cNvPr>
          <p:cNvSpPr txBox="1"/>
          <p:nvPr userDrawn="1"/>
        </p:nvSpPr>
        <p:spPr>
          <a:xfrm rot="16200000">
            <a:off x="-524290" y="6166825"/>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pic>
        <p:nvPicPr>
          <p:cNvPr id="3" name="Picture 2">
            <a:extLst>
              <a:ext uri="{FF2B5EF4-FFF2-40B4-BE49-F238E27FC236}">
                <a16:creationId xmlns:a16="http://schemas.microsoft.com/office/drawing/2014/main" id="{541CD321-0CC8-7111-00D7-2571011F1A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9620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ransparent box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1B3C1F-DE48-BE44-84E4-4DA05CF781BE}"/>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6096000" y="0"/>
            <a:ext cx="6096000" cy="6858000"/>
          </a:xfrm>
          <a:prstGeom prst="rect">
            <a:avLst/>
          </a:prstGeom>
        </p:spPr>
      </p:pic>
      <p:sp>
        <p:nvSpPr>
          <p:cNvPr id="12" name="TextBox 11">
            <a:extLst>
              <a:ext uri="{FF2B5EF4-FFF2-40B4-BE49-F238E27FC236}">
                <a16:creationId xmlns:a16="http://schemas.microsoft.com/office/drawing/2014/main" id="{7AF3A560-1280-9B48-A5E5-0D34FA4E1F21}"/>
              </a:ext>
            </a:extLst>
          </p:cNvPr>
          <p:cNvSpPr txBox="1"/>
          <p:nvPr userDrawn="1"/>
        </p:nvSpPr>
        <p:spPr>
          <a:xfrm rot="5400000">
            <a:off x="11452265" y="524290"/>
            <a:ext cx="1264025" cy="215444"/>
          </a:xfrm>
          <a:prstGeom prst="rect">
            <a:avLst/>
          </a:prstGeom>
          <a:noFill/>
        </p:spPr>
        <p:txBody>
          <a:bodyPr wrap="square">
            <a:spAutoFit/>
          </a:bodyPr>
          <a:lstStyle/>
          <a:p>
            <a:pPr algn="l"/>
            <a:r>
              <a:rPr lang="en-GB" sz="800" b="0" i="0" dirty="0">
                <a:solidFill>
                  <a:schemeClr val="tx1"/>
                </a:solidFill>
                <a:effectLst/>
                <a:latin typeface="Univers LT Pro 45 Light" panose="020B0403020202020204" pitchFamily="34" charset="77"/>
              </a:rPr>
              <a:t>© UNICEF/Dawe</a:t>
            </a:r>
            <a:endParaRPr lang="en-US" sz="800" b="0" i="0" dirty="0">
              <a:solidFill>
                <a:schemeClr val="tx1"/>
              </a:solidFill>
              <a:latin typeface="Univers LT Pro 45 Light" panose="020B0403020202020204" pitchFamily="34" charset="77"/>
            </a:endParaRPr>
          </a:p>
        </p:txBody>
      </p:sp>
      <p:sp>
        <p:nvSpPr>
          <p:cNvPr id="17" name="Text Placeholder 7">
            <a:extLst>
              <a:ext uri="{FF2B5EF4-FFF2-40B4-BE49-F238E27FC236}">
                <a16:creationId xmlns:a16="http://schemas.microsoft.com/office/drawing/2014/main" id="{911F93A4-C228-F843-9F26-8B47B8F1C0E6}"/>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18" name="Text Placeholder 24">
            <a:extLst>
              <a:ext uri="{FF2B5EF4-FFF2-40B4-BE49-F238E27FC236}">
                <a16:creationId xmlns:a16="http://schemas.microsoft.com/office/drawing/2014/main" id="{9AD6D71F-36D3-9241-AF54-11F7648E9923}"/>
              </a:ext>
            </a:extLst>
          </p:cNvPr>
          <p:cNvSpPr>
            <a:spLocks noGrp="1"/>
          </p:cNvSpPr>
          <p:nvPr>
            <p:ph type="body" sz="quarter" idx="17" hasCustomPrompt="1"/>
          </p:nvPr>
        </p:nvSpPr>
        <p:spPr>
          <a:xfrm>
            <a:off x="528638" y="3611564"/>
            <a:ext cx="5305425"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19" name="Text Placeholder 30">
            <a:extLst>
              <a:ext uri="{FF2B5EF4-FFF2-40B4-BE49-F238E27FC236}">
                <a16:creationId xmlns:a16="http://schemas.microsoft.com/office/drawing/2014/main" id="{F4C04A3D-CB22-0A49-97D0-5BA4C5664ED8}"/>
              </a:ext>
            </a:extLst>
          </p:cNvPr>
          <p:cNvSpPr>
            <a:spLocks noGrp="1"/>
          </p:cNvSpPr>
          <p:nvPr>
            <p:ph type="body" sz="quarter" idx="20" hasCustomPrompt="1"/>
          </p:nvPr>
        </p:nvSpPr>
        <p:spPr>
          <a:xfrm>
            <a:off x="528637" y="1481684"/>
            <a:ext cx="5305425" cy="448808"/>
          </a:xfrm>
        </p:spPr>
        <p:txBody>
          <a:bodyPr lIns="0" rIns="90000"/>
          <a:lstStyle>
            <a:lvl1pPr marL="0" indent="0">
              <a:buNone/>
              <a:defRPr b="1" i="0">
                <a:latin typeface="Univers LT Pro 85 XBlack" panose="020B0804030502020204" pitchFamily="34" charset="77"/>
              </a:defRPr>
            </a:lvl1pPr>
          </a:lstStyle>
          <a:p>
            <a:pPr lvl="0"/>
            <a:r>
              <a:rPr lang="en-GB" dirty="0"/>
              <a:t>CLICK TO EDIT</a:t>
            </a:r>
          </a:p>
        </p:txBody>
      </p:sp>
      <p:sp>
        <p:nvSpPr>
          <p:cNvPr id="22" name="Text Placeholder 6">
            <a:extLst>
              <a:ext uri="{FF2B5EF4-FFF2-40B4-BE49-F238E27FC236}">
                <a16:creationId xmlns:a16="http://schemas.microsoft.com/office/drawing/2014/main" id="{FA9C82D4-3C10-E142-9889-00D4EF3D257D}"/>
              </a:ext>
            </a:extLst>
          </p:cNvPr>
          <p:cNvSpPr>
            <a:spLocks noGrp="1"/>
          </p:cNvSpPr>
          <p:nvPr>
            <p:ph type="body" sz="quarter" idx="23" hasCustomPrompt="1"/>
          </p:nvPr>
        </p:nvSpPr>
        <p:spPr>
          <a:xfrm>
            <a:off x="528638" y="2071688"/>
            <a:ext cx="5305425"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sp>
        <p:nvSpPr>
          <p:cNvPr id="23" name="Text Placeholder 32">
            <a:extLst>
              <a:ext uri="{FF2B5EF4-FFF2-40B4-BE49-F238E27FC236}">
                <a16:creationId xmlns:a16="http://schemas.microsoft.com/office/drawing/2014/main" id="{108794B6-B7F9-6A46-BACB-E949B4648B59}"/>
              </a:ext>
            </a:extLst>
          </p:cNvPr>
          <p:cNvSpPr>
            <a:spLocks noGrp="1"/>
          </p:cNvSpPr>
          <p:nvPr>
            <p:ph type="body" sz="quarter" idx="21" hasCustomPrompt="1"/>
          </p:nvPr>
        </p:nvSpPr>
        <p:spPr>
          <a:xfrm>
            <a:off x="528638" y="4035425"/>
            <a:ext cx="5305425"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4" name="Text Placeholder 32">
            <a:extLst>
              <a:ext uri="{FF2B5EF4-FFF2-40B4-BE49-F238E27FC236}">
                <a16:creationId xmlns:a16="http://schemas.microsoft.com/office/drawing/2014/main" id="{39C3253F-B0B0-DB41-B8CE-F01AA9C25704}"/>
              </a:ext>
            </a:extLst>
          </p:cNvPr>
          <p:cNvSpPr>
            <a:spLocks noGrp="1"/>
          </p:cNvSpPr>
          <p:nvPr>
            <p:ph type="body" sz="quarter" idx="22" hasCustomPrompt="1"/>
          </p:nvPr>
        </p:nvSpPr>
        <p:spPr>
          <a:xfrm>
            <a:off x="528636" y="5326925"/>
            <a:ext cx="5305425"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pic>
        <p:nvPicPr>
          <p:cNvPr id="2" name="Picture 1">
            <a:extLst>
              <a:ext uri="{FF2B5EF4-FFF2-40B4-BE49-F238E27FC236}">
                <a16:creationId xmlns:a16="http://schemas.microsoft.com/office/drawing/2014/main" id="{00FB72C7-3C60-6225-7C09-06143777896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356017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781619" cy="259486"/>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781620" cy="448808"/>
          </a:xfrm>
        </p:spPr>
        <p:txBody>
          <a:bodyPr lIns="0" rIns="90000"/>
          <a:lstStyle>
            <a:lvl1pPr marL="0" indent="0">
              <a:buNone/>
              <a:defRPr b="1" i="0">
                <a:solidFill>
                  <a:schemeClr val="tx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781619" cy="1127125"/>
          </a:xfrm>
        </p:spPr>
        <p:txBody>
          <a:bodyPr lIns="0">
            <a:normAutofit/>
          </a:bodyPr>
          <a:lstStyle>
            <a:lvl1pPr>
              <a:buClr>
                <a:srgbClr val="FF6937"/>
              </a:buClr>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10781619" cy="1127125"/>
          </a:xfrm>
        </p:spPr>
        <p:txBody>
          <a:bodyPr lIns="0">
            <a:normAutofit/>
          </a:bodyPr>
          <a:lstStyle>
            <a:lvl1pPr marL="342900" indent="-342900">
              <a:buClr>
                <a:srgbClr val="FF6937"/>
              </a:buClr>
              <a:buFont typeface="+mj-lt"/>
              <a:buAutoNum type="arabicPeriod"/>
              <a:defRPr sz="1800" b="0" i="0">
                <a:solidFill>
                  <a:schemeClr val="tx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781619" cy="1357312"/>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ADBC8ABD-FF41-7E2C-391C-DB27D8AD34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1621182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and object 1">
    <p:bg>
      <p:bgPr>
        <a:solidFill>
          <a:srgbClr val="00AEEF"/>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3186731" cy="714793"/>
          </a:xfrm>
          <a:solidFill>
            <a:schemeClr val="bg1"/>
          </a:solidFill>
        </p:spPr>
        <p:txBody>
          <a:bodyPr wrap="square" lIns="144000" tIns="144000" rIns="108000" bIns="0" anchor="ctr" anchorCtr="0">
            <a:spAutoFit/>
          </a:bodyPr>
          <a:lstStyle>
            <a:lvl1pPr marL="0" indent="0">
              <a:buNone/>
              <a:defRPr sz="4000" b="1" i="0" spc="100" baseline="0">
                <a:solidFill>
                  <a:schemeClr val="tx1"/>
                </a:solidFill>
                <a:latin typeface="Univers LT Pro 85 XBlack" panose="020B0804030502020204" pitchFamily="34" charset="77"/>
              </a:defRPr>
            </a:lvl1pPr>
            <a:lvl5pPr marL="1828800" indent="0">
              <a:buNone/>
              <a:defRPr/>
            </a:lvl5pPr>
          </a:lstStyle>
          <a:p>
            <a:r>
              <a:rPr lang="en-US" dirty="0"/>
              <a:t>HEADLINE</a:t>
            </a:r>
            <a:endParaRPr lang="en-GB" dirty="0"/>
          </a:p>
        </p:txBody>
      </p:sp>
      <p:sp>
        <p:nvSpPr>
          <p:cNvPr id="25" name="Text Placeholder 24">
            <a:extLst>
              <a:ext uri="{FF2B5EF4-FFF2-40B4-BE49-F238E27FC236}">
                <a16:creationId xmlns:a16="http://schemas.microsoft.com/office/drawing/2014/main" id="{644F7200-DCFE-9945-9273-44E67D6992D8}"/>
              </a:ext>
            </a:extLst>
          </p:cNvPr>
          <p:cNvSpPr>
            <a:spLocks noGrp="1"/>
          </p:cNvSpPr>
          <p:nvPr>
            <p:ph type="body" sz="quarter" idx="17" hasCustomPrompt="1"/>
          </p:nvPr>
        </p:nvSpPr>
        <p:spPr>
          <a:xfrm>
            <a:off x="528638" y="3611564"/>
            <a:ext cx="10901362" cy="339950"/>
          </a:xfrm>
        </p:spPr>
        <p:txBody>
          <a:bodyPr lIns="0" rIns="90000">
            <a:noAutofit/>
          </a:bodyPr>
          <a:lstStyle>
            <a:lvl1pPr marL="0" indent="0">
              <a:buNone/>
              <a:defRPr sz="2000" b="1" i="0">
                <a:solidFill>
                  <a:srgbClr val="00AEEF"/>
                </a:solidFill>
                <a:latin typeface="Univers LT Pro 45 Light" panose="020B0403020202020204" pitchFamily="34" charset="77"/>
              </a:defRPr>
            </a:lvl1pPr>
          </a:lstStyle>
          <a:p>
            <a:pPr lvl="0"/>
            <a:r>
              <a:rPr lang="en-GB" dirty="0"/>
              <a:t>Click to edit sub-heading</a:t>
            </a:r>
            <a:endParaRPr lang="en-US" dirty="0"/>
          </a:p>
        </p:txBody>
      </p:sp>
      <p:sp>
        <p:nvSpPr>
          <p:cNvPr id="26" name="Text Placeholder 30">
            <a:extLst>
              <a:ext uri="{FF2B5EF4-FFF2-40B4-BE49-F238E27FC236}">
                <a16:creationId xmlns:a16="http://schemas.microsoft.com/office/drawing/2014/main" id="{C5D0C60B-E163-B04A-AB8E-6DA0597ACBE1}"/>
              </a:ext>
            </a:extLst>
          </p:cNvPr>
          <p:cNvSpPr>
            <a:spLocks noGrp="1"/>
          </p:cNvSpPr>
          <p:nvPr>
            <p:ph type="body" sz="quarter" idx="20" hasCustomPrompt="1"/>
          </p:nvPr>
        </p:nvSpPr>
        <p:spPr>
          <a:xfrm>
            <a:off x="528637" y="1481684"/>
            <a:ext cx="10901363" cy="448808"/>
          </a:xfrm>
        </p:spPr>
        <p:txBody>
          <a:bodyPr lIns="0" rIns="90000"/>
          <a:lstStyle>
            <a:lvl1pPr marL="0" indent="0">
              <a:buNone/>
              <a:defRPr b="1" i="0">
                <a:solidFill>
                  <a:schemeClr val="bg1"/>
                </a:solidFill>
                <a:latin typeface="Univers LT Pro 85 XBlack" panose="020B0804030502020204" pitchFamily="34" charset="77"/>
              </a:defRPr>
            </a:lvl1pPr>
          </a:lstStyle>
          <a:p>
            <a:pPr lvl="0"/>
            <a:r>
              <a:rPr lang="en-GB" dirty="0"/>
              <a:t>CLICK TO EDIT</a:t>
            </a:r>
          </a:p>
        </p:txBody>
      </p:sp>
      <p:sp>
        <p:nvSpPr>
          <p:cNvPr id="27" name="Text Placeholder 32">
            <a:extLst>
              <a:ext uri="{FF2B5EF4-FFF2-40B4-BE49-F238E27FC236}">
                <a16:creationId xmlns:a16="http://schemas.microsoft.com/office/drawing/2014/main" id="{E76B139B-DF4C-1A4B-9E23-23263EEEDDFE}"/>
              </a:ext>
            </a:extLst>
          </p:cNvPr>
          <p:cNvSpPr>
            <a:spLocks noGrp="1"/>
          </p:cNvSpPr>
          <p:nvPr>
            <p:ph type="body" sz="quarter" idx="21" hasCustomPrompt="1"/>
          </p:nvPr>
        </p:nvSpPr>
        <p:spPr>
          <a:xfrm>
            <a:off x="528638" y="4035425"/>
            <a:ext cx="10901362" cy="1127125"/>
          </a:xfrm>
        </p:spPr>
        <p:txBody>
          <a:bodyPr lIns="0">
            <a:normAutofit/>
          </a:bodyPr>
          <a:lstStyle>
            <a:lvl1pPr>
              <a:buClr>
                <a:srgbClr val="FFFF00"/>
              </a:buClr>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bullet list</a:t>
            </a:r>
          </a:p>
        </p:txBody>
      </p:sp>
      <p:sp>
        <p:nvSpPr>
          <p:cNvPr id="28" name="Text Placeholder 32">
            <a:extLst>
              <a:ext uri="{FF2B5EF4-FFF2-40B4-BE49-F238E27FC236}">
                <a16:creationId xmlns:a16="http://schemas.microsoft.com/office/drawing/2014/main" id="{BD7000FD-8C77-2A4A-AAB0-4E86F9D62B39}"/>
              </a:ext>
            </a:extLst>
          </p:cNvPr>
          <p:cNvSpPr>
            <a:spLocks noGrp="1"/>
          </p:cNvSpPr>
          <p:nvPr>
            <p:ph type="body" sz="quarter" idx="22" hasCustomPrompt="1"/>
          </p:nvPr>
        </p:nvSpPr>
        <p:spPr>
          <a:xfrm>
            <a:off x="528636" y="5326925"/>
            <a:ext cx="9464450" cy="1127125"/>
          </a:xfrm>
        </p:spPr>
        <p:txBody>
          <a:bodyPr lIns="0">
            <a:normAutofit/>
          </a:bodyPr>
          <a:lstStyle>
            <a:lvl1pPr marL="342900" indent="-342900">
              <a:buClr>
                <a:srgbClr val="FFFF00"/>
              </a:buClr>
              <a:buFont typeface="+mj-lt"/>
              <a:buAutoNum type="arabicPeriod"/>
              <a:defRPr sz="1800" b="0" i="0">
                <a:solidFill>
                  <a:schemeClr val="bg1"/>
                </a:solidFill>
                <a:latin typeface="Univers LT Pro 45 Light" panose="020B0403020202020204" pitchFamily="34" charset="77"/>
              </a:defRPr>
            </a:lvl1pPr>
            <a:lvl2pPr>
              <a:buClr>
                <a:srgbClr val="00AEEF"/>
              </a:buClr>
              <a:defRPr sz="1800"/>
            </a:lvl2pPr>
            <a:lvl3pPr marL="1257300" indent="-342900">
              <a:buClr>
                <a:srgbClr val="00AEEF"/>
              </a:buClr>
              <a:buFont typeface="Arial" panose="020B0604020202020204" pitchFamily="34" charset="0"/>
              <a:buChar char="•"/>
              <a:defRPr sz="1800"/>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GB" dirty="0"/>
              <a:t>Click to edit number list</a:t>
            </a:r>
          </a:p>
        </p:txBody>
      </p:sp>
      <p:sp>
        <p:nvSpPr>
          <p:cNvPr id="7" name="Text Placeholder 6">
            <a:extLst>
              <a:ext uri="{FF2B5EF4-FFF2-40B4-BE49-F238E27FC236}">
                <a16:creationId xmlns:a16="http://schemas.microsoft.com/office/drawing/2014/main" id="{1764CCF1-48CB-AE46-BCEA-D8996EA06D47}"/>
              </a:ext>
            </a:extLst>
          </p:cNvPr>
          <p:cNvSpPr>
            <a:spLocks noGrp="1"/>
          </p:cNvSpPr>
          <p:nvPr>
            <p:ph type="body" sz="quarter" idx="23" hasCustomPrompt="1"/>
          </p:nvPr>
        </p:nvSpPr>
        <p:spPr>
          <a:xfrm>
            <a:off x="528638" y="2071688"/>
            <a:ext cx="10901362" cy="1357312"/>
          </a:xfrm>
        </p:spPr>
        <p:txBody>
          <a:bodyPr lIns="0">
            <a:normAutofit/>
          </a:bodyPr>
          <a:lstStyle>
            <a:lvl1pPr marL="0" indent="0">
              <a:buFontTx/>
              <a:buNone/>
              <a:defRPr sz="1800" b="0" i="0">
                <a:solidFill>
                  <a:schemeClr val="bg1"/>
                </a:solidFill>
                <a:latin typeface="Univers LT Pro 45 Light" panose="020B0403020202020204" pitchFamily="34" charset="77"/>
              </a:defRPr>
            </a:lvl1pPr>
            <a:lvl5pPr marL="1828800" indent="0">
              <a:buNone/>
              <a:defRPr/>
            </a:lvl5pPr>
          </a:lstStyle>
          <a:p>
            <a:pPr lvl="0"/>
            <a:r>
              <a:rPr lang="en-GB" dirty="0"/>
              <a:t>Click to edit body copy.</a:t>
            </a:r>
            <a:endParaRPr lang="en-US" dirty="0"/>
          </a:p>
        </p:txBody>
      </p:sp>
      <p:pic>
        <p:nvPicPr>
          <p:cNvPr id="2" name="Picture 1">
            <a:extLst>
              <a:ext uri="{FF2B5EF4-FFF2-40B4-BE49-F238E27FC236}">
                <a16:creationId xmlns:a16="http://schemas.microsoft.com/office/drawing/2014/main" id="{98AD53AF-A3FF-E765-48A1-23677D7BED7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7" y="5129961"/>
            <a:ext cx="1728039" cy="1424750"/>
          </a:xfrm>
          <a:prstGeom prst="rect">
            <a:avLst/>
          </a:prstGeom>
        </p:spPr>
      </p:pic>
    </p:spTree>
    <p:extLst>
      <p:ext uri="{BB962C8B-B14F-4D97-AF65-F5344CB8AC3E}">
        <p14:creationId xmlns:p14="http://schemas.microsoft.com/office/powerpoint/2010/main" val="66465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2" y="531140"/>
            <a:ext cx="6536088"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1830416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11302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PRIMARY ACTIVITIES 2</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456173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 and object 1">
    <p:bg>
      <p:bgPr>
        <a:solidFill>
          <a:schemeClr val="bg1"/>
        </a:solidFill>
        <a:effectLst/>
      </p:bgPr>
    </p:bg>
    <p:spTree>
      <p:nvGrpSpPr>
        <p:cNvPr id="1" name=""/>
        <p:cNvGrpSpPr/>
        <p:nvPr/>
      </p:nvGrpSpPr>
      <p:grpSpPr>
        <a:xfrm>
          <a:off x="0" y="0"/>
          <a:ext cx="0" cy="0"/>
          <a:chOff x="0" y="0"/>
          <a:chExt cx="0" cy="0"/>
        </a:xfrm>
      </p:grpSpPr>
      <p:sp>
        <p:nvSpPr>
          <p:cNvPr id="23" name="Text Placeholder 7">
            <a:extLst>
              <a:ext uri="{FF2B5EF4-FFF2-40B4-BE49-F238E27FC236}">
                <a16:creationId xmlns:a16="http://schemas.microsoft.com/office/drawing/2014/main" id="{F13E6965-0B9A-224F-B64D-FB7942606BDC}"/>
              </a:ext>
            </a:extLst>
          </p:cNvPr>
          <p:cNvSpPr>
            <a:spLocks noGrp="1"/>
          </p:cNvSpPr>
          <p:nvPr>
            <p:ph type="body" sz="quarter" idx="14" hasCustomPrompt="1"/>
          </p:nvPr>
        </p:nvSpPr>
        <p:spPr>
          <a:xfrm>
            <a:off x="528741" y="531140"/>
            <a:ext cx="7396059"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a:t>
            </a:r>
            <a:endParaRPr lang="en-GB" dirty="0"/>
          </a:p>
        </p:txBody>
      </p:sp>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Tree>
    <p:extLst>
      <p:ext uri="{BB962C8B-B14F-4D97-AF65-F5344CB8AC3E}">
        <p14:creationId xmlns:p14="http://schemas.microsoft.com/office/powerpoint/2010/main" val="543368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 and object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2A945-C8E3-30FD-0CBD-CC70E13ED8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04974" y="285818"/>
            <a:ext cx="1728039" cy="1424750"/>
          </a:xfrm>
          <a:prstGeom prst="rect">
            <a:avLst/>
          </a:prstGeom>
        </p:spPr>
      </p:pic>
      <p:sp>
        <p:nvSpPr>
          <p:cNvPr id="4" name="Text Placeholder 6">
            <a:extLst>
              <a:ext uri="{FF2B5EF4-FFF2-40B4-BE49-F238E27FC236}">
                <a16:creationId xmlns:a16="http://schemas.microsoft.com/office/drawing/2014/main" id="{333433F5-63DC-A438-C03F-9D02A0B4A9CF}"/>
              </a:ext>
            </a:extLst>
          </p:cNvPr>
          <p:cNvSpPr>
            <a:spLocks noGrp="1"/>
          </p:cNvSpPr>
          <p:nvPr>
            <p:ph type="body" sz="quarter" idx="23" hasCustomPrompt="1"/>
          </p:nvPr>
        </p:nvSpPr>
        <p:spPr>
          <a:xfrm>
            <a:off x="528741" y="1422679"/>
            <a:ext cx="5676116" cy="569407"/>
          </a:xfrm>
        </p:spPr>
        <p:txBody>
          <a:bodyPr lIns="0">
            <a:normAutofit/>
          </a:bodyPr>
          <a:lstStyle>
            <a:lvl1pPr marL="0" indent="0">
              <a:buFontTx/>
              <a:buNone/>
              <a:defRPr sz="1800" b="0" i="0">
                <a:solidFill>
                  <a:schemeClr val="tx1"/>
                </a:solidFill>
                <a:latin typeface="Univers LT Pro 45 Light" panose="020B0403020202020204" pitchFamily="34" charset="77"/>
              </a:defRPr>
            </a:lvl1pPr>
            <a:lvl5pPr marL="1828800" indent="0">
              <a:buNone/>
              <a:defRPr/>
            </a:lvl5pPr>
          </a:lstStyle>
          <a:p>
            <a:pPr lvl="0"/>
            <a:r>
              <a:rPr lang="en-GB" dirty="0"/>
              <a:t>You do not need to complete every activity but if you have time you can try to complete more than one. </a:t>
            </a:r>
          </a:p>
          <a:p>
            <a:pPr lvl="0"/>
            <a:endParaRPr lang="en-GB" dirty="0"/>
          </a:p>
        </p:txBody>
      </p:sp>
      <p:sp>
        <p:nvSpPr>
          <p:cNvPr id="2" name="Text Placeholder 7">
            <a:extLst>
              <a:ext uri="{FF2B5EF4-FFF2-40B4-BE49-F238E27FC236}">
                <a16:creationId xmlns:a16="http://schemas.microsoft.com/office/drawing/2014/main" id="{9A9F81EF-7F77-3B1F-73E2-57BF6571838B}"/>
              </a:ext>
            </a:extLst>
          </p:cNvPr>
          <p:cNvSpPr>
            <a:spLocks noGrp="1"/>
          </p:cNvSpPr>
          <p:nvPr>
            <p:ph type="body" sz="quarter" idx="14" hasCustomPrompt="1"/>
          </p:nvPr>
        </p:nvSpPr>
        <p:spPr>
          <a:xfrm>
            <a:off x="528741" y="531140"/>
            <a:ext cx="7962116" cy="714793"/>
          </a:xfrm>
          <a:solidFill>
            <a:srgbClr val="00AEEF"/>
          </a:solidFill>
        </p:spPr>
        <p:txBody>
          <a:bodyPr wrap="square" lIns="144000" tIns="144000" rIns="108000" bIns="0" anchor="ctr" anchorCtr="0">
            <a:spAutoFit/>
          </a:bodyPr>
          <a:lstStyle>
            <a:lvl1pPr marL="0" indent="0">
              <a:buNone/>
              <a:defRPr sz="4000" b="1" i="0" spc="100" baseline="0">
                <a:solidFill>
                  <a:schemeClr val="bg1"/>
                </a:solidFill>
                <a:latin typeface="Univers LT Pro 85 XBlack" panose="020B0804030502020204" pitchFamily="34" charset="77"/>
              </a:defRPr>
            </a:lvl1pPr>
            <a:lvl5pPr marL="1828800" indent="0">
              <a:buNone/>
              <a:defRPr/>
            </a:lvl5pPr>
          </a:lstStyle>
          <a:p>
            <a:r>
              <a:rPr lang="en-US" dirty="0"/>
              <a:t>SECONDARY ACTIVITIES 2</a:t>
            </a:r>
            <a:endParaRPr lang="en-GB" dirty="0"/>
          </a:p>
        </p:txBody>
      </p:sp>
    </p:spTree>
    <p:extLst>
      <p:ext uri="{BB962C8B-B14F-4D97-AF65-F5344CB8AC3E}">
        <p14:creationId xmlns:p14="http://schemas.microsoft.com/office/powerpoint/2010/main" val="10404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Tree>
    <p:extLst>
      <p:ext uri="{BB962C8B-B14F-4D97-AF65-F5344CB8AC3E}">
        <p14:creationId xmlns:p14="http://schemas.microsoft.com/office/powerpoint/2010/main" val="420405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for image 1">
    <p:spTree>
      <p:nvGrpSpPr>
        <p:cNvPr id="1" name=""/>
        <p:cNvGrpSpPr/>
        <p:nvPr/>
      </p:nvGrpSpPr>
      <p:grpSpPr>
        <a:xfrm>
          <a:off x="0" y="0"/>
          <a:ext cx="0" cy="0"/>
          <a:chOff x="0" y="0"/>
          <a:chExt cx="0" cy="0"/>
        </a:xfrm>
      </p:grpSpPr>
      <p:sp>
        <p:nvSpPr>
          <p:cNvPr id="7" name="Picture Placeholder 2"/>
          <p:cNvSpPr>
            <a:spLocks noGrp="1"/>
          </p:cNvSpPr>
          <p:nvPr>
            <p:ph type="pic" idx="13" hasCustomPrompt="1"/>
          </p:nvPr>
        </p:nvSpPr>
        <p:spPr>
          <a:xfrm>
            <a:off x="12996" y="-1"/>
            <a:ext cx="12179003" cy="6864737"/>
          </a:xfrm>
        </p:spPr>
        <p:txBody>
          <a:bodyPr anchor="ctr" anchorCtr="1"/>
          <a:lstStyle>
            <a:lvl1pPr marL="0" indent="0">
              <a:buNone/>
              <a:defRPr sz="3200" b="1" i="0">
                <a:latin typeface="Univers LT Pro 45 Light" panose="020B0403020202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pic>
        <p:nvPicPr>
          <p:cNvPr id="2" name="Picture 1">
            <a:extLst>
              <a:ext uri="{FF2B5EF4-FFF2-40B4-BE49-F238E27FC236}">
                <a16:creationId xmlns:a16="http://schemas.microsoft.com/office/drawing/2014/main" id="{FE15D024-C41D-B762-417D-5D4BB0F0DF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1111698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BEF1F-C7C5-A642-AA3C-6FE58155CEAC}"/>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1"/>
            <a:ext cx="12192000" cy="6858001"/>
          </a:xfrm>
          <a:prstGeom prst="rect">
            <a:avLst/>
          </a:prstGeom>
        </p:spPr>
      </p:pic>
      <p:sp>
        <p:nvSpPr>
          <p:cNvPr id="9" name="TextBox 8">
            <a:extLst>
              <a:ext uri="{FF2B5EF4-FFF2-40B4-BE49-F238E27FC236}">
                <a16:creationId xmlns:a16="http://schemas.microsoft.com/office/drawing/2014/main" id="{363BC055-63D2-7B4C-AA38-1B4DCD1B627F}"/>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
        <p:nvSpPr>
          <p:cNvPr id="10" name="Title 1">
            <a:extLst>
              <a:ext uri="{FF2B5EF4-FFF2-40B4-BE49-F238E27FC236}">
                <a16:creationId xmlns:a16="http://schemas.microsoft.com/office/drawing/2014/main" id="{A2E32C0A-6D4C-3E4E-8CDC-D872D60D9DA8}"/>
              </a:ext>
            </a:extLst>
          </p:cNvPr>
          <p:cNvSpPr>
            <a:spLocks noGrp="1"/>
          </p:cNvSpPr>
          <p:nvPr>
            <p:ph type="ctrTitle" hasCustomPrompt="1"/>
          </p:nvPr>
        </p:nvSpPr>
        <p:spPr>
          <a:xfrm>
            <a:off x="296867" y="5775443"/>
            <a:ext cx="3696909"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D58130B9-1C61-63D0-95E6-64BFB4628E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Tree>
    <p:extLst>
      <p:ext uri="{BB962C8B-B14F-4D97-AF65-F5344CB8AC3E}">
        <p14:creationId xmlns:p14="http://schemas.microsoft.com/office/powerpoint/2010/main" val="49680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ny questions">
    <p:bg>
      <p:bgPr>
        <a:solidFill>
          <a:schemeClr val="bg1">
            <a:alpha val="97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B298E2-0F22-BC40-A2EA-513B720D7304}"/>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itle 1">
            <a:extLst>
              <a:ext uri="{FF2B5EF4-FFF2-40B4-BE49-F238E27FC236}">
                <a16:creationId xmlns:a16="http://schemas.microsoft.com/office/drawing/2014/main" id="{302640B2-5C62-5346-B320-A8ACB9465292}"/>
              </a:ext>
            </a:extLst>
          </p:cNvPr>
          <p:cNvSpPr>
            <a:spLocks noGrp="1"/>
          </p:cNvSpPr>
          <p:nvPr>
            <p:ph type="ctrTitle" hasCustomPrompt="1"/>
          </p:nvPr>
        </p:nvSpPr>
        <p:spPr>
          <a:xfrm>
            <a:off x="296868" y="5775443"/>
            <a:ext cx="3750698" cy="787496"/>
          </a:xfrm>
          <a:solidFill>
            <a:srgbClr val="00AEEF"/>
          </a:solidFill>
        </p:spPr>
        <p:txBody>
          <a:bodyPr wrap="square" lIns="180000" tIns="180000" rIns="180000" bIns="36000" anchor="ctr" anchorCtr="0">
            <a:spAutoFit/>
          </a:bodyPr>
          <a:lstStyle>
            <a:lvl1pPr>
              <a:defRPr sz="4000" b="1" i="0" cap="none" spc="0" baseline="0">
                <a:solidFill>
                  <a:schemeClr val="bg1"/>
                </a:solidFill>
                <a:latin typeface="Univers LT Pro 85 XBlack" panose="020B0804030502020204" pitchFamily="34" charset="77"/>
              </a:defRPr>
            </a:lvl1pPr>
          </a:lstStyle>
          <a:p>
            <a:r>
              <a:rPr lang="en-GB" dirty="0"/>
              <a:t>THANK YOU</a:t>
            </a:r>
          </a:p>
        </p:txBody>
      </p:sp>
      <p:pic>
        <p:nvPicPr>
          <p:cNvPr id="3" name="Picture 2">
            <a:extLst>
              <a:ext uri="{FF2B5EF4-FFF2-40B4-BE49-F238E27FC236}">
                <a16:creationId xmlns:a16="http://schemas.microsoft.com/office/drawing/2014/main" id="{01F5D4E2-2139-70F7-952D-5144759F4D4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248516" y="221899"/>
            <a:ext cx="1728039" cy="1424750"/>
          </a:xfrm>
          <a:prstGeom prst="rect">
            <a:avLst/>
          </a:prstGeom>
        </p:spPr>
      </p:pic>
      <p:sp>
        <p:nvSpPr>
          <p:cNvPr id="4" name="TextBox 3">
            <a:extLst>
              <a:ext uri="{FF2B5EF4-FFF2-40B4-BE49-F238E27FC236}">
                <a16:creationId xmlns:a16="http://schemas.microsoft.com/office/drawing/2014/main" id="{5AB51BA1-C2BB-DCDE-F966-63A72A44D1B0}"/>
              </a:ext>
            </a:extLst>
          </p:cNvPr>
          <p:cNvSpPr txBox="1"/>
          <p:nvPr userDrawn="1"/>
        </p:nvSpPr>
        <p:spPr>
          <a:xfrm rot="5400000">
            <a:off x="11452265" y="6118266"/>
            <a:ext cx="1264025" cy="215444"/>
          </a:xfrm>
          <a:prstGeom prst="rect">
            <a:avLst/>
          </a:prstGeom>
          <a:noFill/>
        </p:spPr>
        <p:txBody>
          <a:bodyPr wrap="square">
            <a:spAutoFit/>
          </a:bodyPr>
          <a:lstStyle/>
          <a:p>
            <a:pPr algn="r"/>
            <a:r>
              <a:rPr lang="en-GB" sz="800" b="0" i="0" dirty="0">
                <a:solidFill>
                  <a:schemeClr val="bg1"/>
                </a:solidFill>
                <a:effectLst/>
                <a:latin typeface="Open Sans" panose="020B0606030504020204" pitchFamily="34" charset="0"/>
              </a:rPr>
              <a:t>© UNICEF/Dawe</a:t>
            </a:r>
            <a:endParaRPr lang="en-US" sz="800" dirty="0">
              <a:solidFill>
                <a:schemeClr val="bg1"/>
              </a:solidFill>
            </a:endParaRPr>
          </a:p>
        </p:txBody>
      </p:sp>
    </p:spTree>
    <p:extLst>
      <p:ext uri="{BB962C8B-B14F-4D97-AF65-F5344CB8AC3E}">
        <p14:creationId xmlns:p14="http://schemas.microsoft.com/office/powerpoint/2010/main" val="162777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08ABE-55A1-4A23-B61E-3C88C2D89DA1}" type="datetimeFigureOut">
              <a:rPr lang="en-GB" smtClean="0"/>
              <a:t>21/02/2023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C3E42-53AE-43BD-AB25-A5BDE1EE9036}" type="slidenum">
              <a:rPr lang="en-GB" smtClean="0"/>
              <a:t>‹#›</a:t>
            </a:fld>
            <a:endParaRPr lang="en-GB"/>
          </a:p>
        </p:txBody>
      </p:sp>
    </p:spTree>
    <p:extLst>
      <p:ext uri="{BB962C8B-B14F-4D97-AF65-F5344CB8AC3E}">
        <p14:creationId xmlns:p14="http://schemas.microsoft.com/office/powerpoint/2010/main" val="65818214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738" r:id="rId3"/>
    <p:sldLayoutId id="2147483739" r:id="rId4"/>
    <p:sldLayoutId id="2147483734" r:id="rId5"/>
    <p:sldLayoutId id="2147483728" r:id="rId6"/>
    <p:sldLayoutId id="2147483694" r:id="rId7"/>
    <p:sldLayoutId id="2147483706" r:id="rId8"/>
    <p:sldLayoutId id="2147483727" r:id="rId9"/>
    <p:sldLayoutId id="2147483709" r:id="rId10"/>
    <p:sldLayoutId id="2147483740" r:id="rId11"/>
    <p:sldLayoutId id="2147483735" r:id="rId12"/>
    <p:sldLayoutId id="2147483733" r:id="rId13"/>
    <p:sldLayoutId id="2147483736" r:id="rId14"/>
    <p:sldLayoutId id="2147483741" r:id="rId15"/>
    <p:sldLayoutId id="2147483742" r:id="rId16"/>
    <p:sldLayoutId id="2147483743" r:id="rId17"/>
    <p:sldLayoutId id="2147483715" r:id="rId18"/>
    <p:sldLayoutId id="2147483737" r:id="rId19"/>
    <p:sldLayoutId id="2147483696" r:id="rId20"/>
    <p:sldLayoutId id="2147483722" r:id="rId21"/>
  </p:sldLayoutIdLst>
  <p:txStyles>
    <p:titleStyle>
      <a:lvl1pPr algn="l" defTabSz="914400" rtl="0" eaLnBrk="1" latinLnBrk="0" hangingPunct="1">
        <a:lnSpc>
          <a:spcPct val="90000"/>
        </a:lnSpc>
        <a:spcBef>
          <a:spcPct val="0"/>
        </a:spcBef>
        <a:buNone/>
        <a:defRPr sz="4400" b="1" i="0" kern="1200">
          <a:solidFill>
            <a:schemeClr val="tx1"/>
          </a:solidFill>
          <a:latin typeface="Univers LT Pro 85 XBlack" panose="020B08040305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LT Std 45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LT Std 45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LT Std 45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LT Std 45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therightsrespectingschools8108" TargetMode="External"/><Relationship Id="rId2" Type="http://schemas.openxmlformats.org/officeDocument/2006/relationships/slideLayout" Target="../slideLayouts/slideLayout6.xml"/><Relationship Id="rId1" Type="http://schemas.openxmlformats.org/officeDocument/2006/relationships/video" Target="https://www.youtube.com/embed/MJrWNqys0os?feature=oembed" TargetMode="Externa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ZpTkjssrL4k" TargetMode="External"/><Relationship Id="rId2" Type="http://schemas.openxmlformats.org/officeDocument/2006/relationships/slideLayout" Target="../slideLayouts/slideLayout15.xml"/><Relationship Id="rId1" Type="http://schemas.openxmlformats.org/officeDocument/2006/relationships/video" Target="https://www.youtube.com/embed/ZpTkjssrL4k?feature=oembed" TargetMode="External"/><Relationship Id="rId5" Type="http://schemas.openxmlformats.org/officeDocument/2006/relationships/image" Target="../media/image20.jpeg"/><Relationship Id="rId4" Type="http://schemas.openxmlformats.org/officeDocument/2006/relationships/hyperlink" Target="https://www.worldbookday.com/events/"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worldbookday.com/"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hyperlink" Target="https://www.worldbookday.com/"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cef.org.uk/rights-respecting-schools/" TargetMode="External"/><Relationship Id="rId2" Type="http://schemas.openxmlformats.org/officeDocument/2006/relationships/image" Target="../media/image2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4AE93F-A5B5-55D9-0E0C-F7F2CD976D92}"/>
              </a:ext>
            </a:extLst>
          </p:cNvPr>
          <p:cNvSpPr>
            <a:spLocks noGrp="1"/>
          </p:cNvSpPr>
          <p:nvPr>
            <p:ph type="ctrTitle"/>
          </p:nvPr>
        </p:nvSpPr>
        <p:spPr>
          <a:xfrm>
            <a:off x="273218" y="5821785"/>
            <a:ext cx="6576899" cy="744407"/>
          </a:xfrm>
        </p:spPr>
        <p:txBody>
          <a:bodyPr/>
          <a:lstStyle/>
          <a:p>
            <a:r>
              <a:rPr lang="en-US" sz="3800" dirty="0">
                <a:latin typeface="Arial Black" panose="020B0A04020102020204" pitchFamily="34" charset="0"/>
                <a:cs typeface="Arial" panose="020B0604020202020204" pitchFamily="34" charset="0"/>
              </a:rPr>
              <a:t>ARTICLE OF THE WEEK</a:t>
            </a:r>
          </a:p>
        </p:txBody>
      </p:sp>
      <p:sp>
        <p:nvSpPr>
          <p:cNvPr id="2" name="TextBox 1">
            <a:extLst>
              <a:ext uri="{FF2B5EF4-FFF2-40B4-BE49-F238E27FC236}">
                <a16:creationId xmlns:a16="http://schemas.microsoft.com/office/drawing/2014/main" id="{86E9F366-0664-4CA0-9709-99C0641851D0}"/>
              </a:ext>
            </a:extLst>
          </p:cNvPr>
          <p:cNvSpPr txBox="1"/>
          <p:nvPr/>
        </p:nvSpPr>
        <p:spPr>
          <a:xfrm rot="16200000">
            <a:off x="9932241" y="-1098539"/>
            <a:ext cx="4059381" cy="246221"/>
          </a:xfrm>
          <a:prstGeom prst="rect">
            <a:avLst/>
          </a:prstGeom>
          <a:noFill/>
        </p:spPr>
        <p:txBody>
          <a:bodyPr wrap="square" rtlCol="0">
            <a:spAutoFit/>
          </a:bodyPr>
          <a:lstStyle/>
          <a:p>
            <a:pPr algn="l"/>
            <a:r>
              <a:rPr lang="en-GB" sz="1000" dirty="0">
                <a:solidFill>
                  <a:schemeClr val="bg1"/>
                </a:solidFill>
                <a:latin typeface="Arial" panose="020B0604020202020204" pitchFamily="34" charset="0"/>
                <a:cs typeface="Arial" panose="020B0604020202020204" pitchFamily="34" charset="0"/>
              </a:rPr>
              <a:t>UNICEF/</a:t>
            </a:r>
            <a:r>
              <a:rPr lang="en-GB" sz="1000" b="0" i="0" dirty="0">
                <a:solidFill>
                  <a:schemeClr val="bg1"/>
                </a:solidFill>
                <a:effectLst/>
                <a:latin typeface="Arial" panose="020B0604020202020204" pitchFamily="34" charset="0"/>
                <a:cs typeface="Arial" panose="020B0604020202020204" pitchFamily="34" charset="0"/>
              </a:rPr>
              <a:t>Singhc</a:t>
            </a:r>
            <a:endParaRPr lang="en-GB"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415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FB738-3242-7420-5F48-7D5A139C5F0D}"/>
              </a:ext>
            </a:extLst>
          </p:cNvPr>
          <p:cNvSpPr>
            <a:spLocks noGrp="1"/>
          </p:cNvSpPr>
          <p:nvPr>
            <p:ph type="body" sz="quarter" idx="14"/>
          </p:nvPr>
        </p:nvSpPr>
        <p:spPr>
          <a:xfrm>
            <a:off x="528741" y="552685"/>
            <a:ext cx="4648901" cy="671704"/>
          </a:xfrm>
        </p:spPr>
        <p:txBody>
          <a:bodyPr/>
          <a:lstStyle/>
          <a:p>
            <a:r>
              <a:rPr lang="en-US" sz="3800" dirty="0">
                <a:latin typeface="Arial Black" panose="020B0A04020102020204" pitchFamily="34" charset="0"/>
              </a:rPr>
              <a:t>INSTRUCTIONS</a:t>
            </a:r>
          </a:p>
        </p:txBody>
      </p:sp>
      <p:sp>
        <p:nvSpPr>
          <p:cNvPr id="3" name="Text Placeholder 2">
            <a:extLst>
              <a:ext uri="{FF2B5EF4-FFF2-40B4-BE49-F238E27FC236}">
                <a16:creationId xmlns:a16="http://schemas.microsoft.com/office/drawing/2014/main" id="{98D00085-8411-AF7F-9711-1A068B2FD76C}"/>
              </a:ext>
            </a:extLst>
          </p:cNvPr>
          <p:cNvSpPr>
            <a:spLocks noGrp="1"/>
          </p:cNvSpPr>
          <p:nvPr>
            <p:ph type="body" sz="quarter" idx="21"/>
          </p:nvPr>
        </p:nvSpPr>
        <p:spPr>
          <a:xfrm>
            <a:off x="6368214" y="1583987"/>
            <a:ext cx="5471485" cy="4490853"/>
          </a:xfrm>
        </p:spPr>
        <p:txBody>
          <a:bodyPr>
            <a:normAutofit/>
          </a:bodyPr>
          <a:lstStyle/>
          <a:p>
            <a:pPr>
              <a:lnSpc>
                <a:spcPct val="150000"/>
              </a:lnSpc>
            </a:pPr>
            <a:r>
              <a:rPr lang="en-US" dirty="0">
                <a:solidFill>
                  <a:srgbClr val="00AEEF"/>
                </a:solidFill>
                <a:latin typeface="Arial" panose="020B0604020202020204" pitchFamily="34" charset="0"/>
                <a:cs typeface="Arial" panose="020B0604020202020204" pitchFamily="34" charset="0"/>
              </a:rPr>
              <a:t>Slide 3</a:t>
            </a:r>
            <a:r>
              <a:rPr lang="en-US" dirty="0">
                <a:latin typeface="Arial" panose="020B0604020202020204" pitchFamily="34" charset="0"/>
                <a:cs typeface="Arial" panose="020B0604020202020204" pitchFamily="34" charset="0"/>
              </a:rPr>
              <a:t>: Introducing World Book Day</a:t>
            </a:r>
          </a:p>
          <a:p>
            <a:pPr>
              <a:lnSpc>
                <a:spcPct val="150000"/>
              </a:lnSpc>
            </a:pPr>
            <a:r>
              <a:rPr lang="en-US" dirty="0">
                <a:solidFill>
                  <a:srgbClr val="00AEEF"/>
                </a:solidFill>
                <a:latin typeface="Arial" panose="020B0604020202020204" pitchFamily="34" charset="0"/>
                <a:cs typeface="Arial" panose="020B0604020202020204" pitchFamily="34" charset="0"/>
              </a:rPr>
              <a:t>Slide 4 &amp; 5</a:t>
            </a:r>
            <a:r>
              <a:rPr lang="en-US" dirty="0">
                <a:latin typeface="Arial" panose="020B0604020202020204" pitchFamily="34" charset="0"/>
                <a:cs typeface="Arial" panose="020B0604020202020204" pitchFamily="34" charset="0"/>
              </a:rPr>
              <a:t>: Exploring World Book Day - Question and Answers</a:t>
            </a:r>
          </a:p>
          <a:p>
            <a:pPr>
              <a:lnSpc>
                <a:spcPct val="150000"/>
              </a:lnSpc>
            </a:pPr>
            <a:r>
              <a:rPr lang="en-US" dirty="0">
                <a:solidFill>
                  <a:srgbClr val="00AEEF"/>
                </a:solidFill>
                <a:latin typeface="Arial" panose="020B0604020202020204" pitchFamily="34" charset="0"/>
                <a:cs typeface="Arial" panose="020B0604020202020204" pitchFamily="34" charset="0"/>
              </a:rPr>
              <a:t>Slide 6, 7 &amp; 8</a:t>
            </a:r>
            <a:r>
              <a:rPr lang="en-US" dirty="0">
                <a:latin typeface="Arial" panose="020B0604020202020204" pitchFamily="34" charset="0"/>
                <a:cs typeface="Arial" panose="020B0604020202020204" pitchFamily="34" charset="0"/>
              </a:rPr>
              <a:t>: Primary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9, 10 &amp; 11</a:t>
            </a:r>
            <a:r>
              <a:rPr lang="en-US" dirty="0">
                <a:latin typeface="Arial" panose="020B0604020202020204" pitchFamily="34" charset="0"/>
                <a:cs typeface="Arial" panose="020B0604020202020204" pitchFamily="34" charset="0"/>
              </a:rPr>
              <a:t>: Secondary activities</a:t>
            </a:r>
          </a:p>
          <a:p>
            <a:pPr>
              <a:lnSpc>
                <a:spcPct val="150000"/>
              </a:lnSpc>
            </a:pPr>
            <a:r>
              <a:rPr lang="en-US" dirty="0">
                <a:solidFill>
                  <a:srgbClr val="00AEEF"/>
                </a:solidFill>
                <a:latin typeface="Arial" panose="020B0604020202020204" pitchFamily="34" charset="0"/>
                <a:cs typeface="Arial" panose="020B0604020202020204" pitchFamily="34" charset="0"/>
              </a:rPr>
              <a:t>Slide 12</a:t>
            </a:r>
            <a:r>
              <a:rPr lang="en-US" dirty="0">
                <a:latin typeface="Arial" panose="020B0604020202020204" pitchFamily="34" charset="0"/>
                <a:cs typeface="Arial" panose="020B0604020202020204" pitchFamily="34" charset="0"/>
              </a:rPr>
              <a:t>: Reflection</a:t>
            </a:r>
          </a:p>
        </p:txBody>
      </p:sp>
    </p:spTree>
    <p:extLst>
      <p:ext uri="{BB962C8B-B14F-4D97-AF65-F5344CB8AC3E}">
        <p14:creationId xmlns:p14="http://schemas.microsoft.com/office/powerpoint/2010/main" val="64011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1" y="428036"/>
            <a:ext cx="4529396" cy="584775"/>
          </a:xfrm>
        </p:spPr>
        <p:txBody>
          <a:bodyPr/>
          <a:lstStyle/>
          <a:p>
            <a:r>
              <a:rPr lang="en-US" sz="2800" dirty="0">
                <a:latin typeface="Arial Black" panose="020B0A04020102020204" pitchFamily="34" charset="0"/>
              </a:rPr>
              <a:t>WORLD BOOK DAY</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655730" y="864350"/>
            <a:ext cx="5305424" cy="787518"/>
          </a:xfrm>
        </p:spPr>
        <p:txBody>
          <a:bodyPr>
            <a:noAutofit/>
          </a:bodyPr>
          <a:lstStyle/>
          <a:p>
            <a:pPr algn="l" rtl="0" fontAlgn="base"/>
            <a:r>
              <a:rPr lang="en-GB" dirty="0">
                <a:latin typeface="Arial" panose="020B0604020202020204" pitchFamily="34" charset="0"/>
                <a:cs typeface="Arial" panose="020B0604020202020204" pitchFamily="34" charset="0"/>
              </a:rPr>
              <a:t>World Book Day was created by UNESCO on 23 April 1995 as a worldwide celebration of books and reading.</a:t>
            </a:r>
          </a:p>
          <a:p>
            <a:pPr algn="l" rtl="0" fontAlgn="base"/>
            <a:r>
              <a:rPr lang="en-GB" dirty="0">
                <a:latin typeface="Arial" panose="020B0604020202020204" pitchFamily="34" charset="0"/>
                <a:cs typeface="Arial" panose="020B0604020202020204" pitchFamily="34" charset="0"/>
              </a:rPr>
              <a:t>In countries around the world it is celebrated on the anniversary of that date, but in the UK it is generally marked on the first Thursday of March. </a:t>
            </a:r>
          </a:p>
          <a:p>
            <a:pPr algn="l" rtl="0" fontAlgn="base"/>
            <a:r>
              <a:rPr lang="en-GB" dirty="0">
                <a:latin typeface="Arial" panose="020B0604020202020204" pitchFamily="34" charset="0"/>
                <a:cs typeface="Arial" panose="020B0604020202020204" pitchFamily="34" charset="0"/>
              </a:rPr>
              <a:t>Spending just 10 minutes a day reading and sharing stories can make a crucial difference to your future success and is fun for all involved.</a:t>
            </a:r>
          </a:p>
          <a:p>
            <a:pPr algn="l" rtl="0" fontAlgn="base"/>
            <a:r>
              <a:rPr lang="en-GB" dirty="0">
                <a:latin typeface="Arial" panose="020B0604020202020204" pitchFamily="34" charset="0"/>
                <a:cs typeface="Arial" panose="020B0604020202020204" pitchFamily="34" charset="0"/>
              </a:rPr>
              <a:t>That’s why World Book Day continues to encourage children and young people to read for pleasure through its work with authors, illustrators, publishers, bookshops and libraries.</a:t>
            </a:r>
          </a:p>
          <a:p>
            <a:pPr algn="l" rtl="0" fontAlgn="base"/>
            <a:endParaRPr lang="en-GB" sz="1800" dirty="0">
              <a:effectLst/>
              <a:latin typeface="Arial" panose="020B0604020202020204" pitchFamily="34" charset="0"/>
              <a:ea typeface="Calibri" panose="020F0502020204030204" pitchFamily="34" charset="0"/>
              <a:cs typeface="Arial" panose="020B0604020202020204" pitchFamily="34" charset="0"/>
            </a:endParaRPr>
          </a:p>
          <a:p>
            <a:pPr algn="l" rtl="0" fontAlgn="base"/>
            <a:endParaRPr lang="en-GB" b="0" i="0" dirty="0">
              <a:solidFill>
                <a:srgbClr val="000000"/>
              </a:solidFill>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27778A1-9760-5310-3D0C-C99F762FA511}"/>
              </a:ext>
            </a:extLst>
          </p:cNvPr>
          <p:cNvSpPr txBox="1"/>
          <p:nvPr/>
        </p:nvSpPr>
        <p:spPr>
          <a:xfrm>
            <a:off x="459413" y="1564804"/>
            <a:ext cx="5076859"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Helen Trivers, RRSA Senior Professional Adviser, </a:t>
            </a:r>
          </a:p>
          <a:p>
            <a:r>
              <a:rPr lang="en-GB" sz="1600" dirty="0">
                <a:latin typeface="Arial" panose="020B0604020202020204" pitchFamily="34" charset="0"/>
                <a:cs typeface="Arial" panose="020B0604020202020204" pitchFamily="34" charset="0"/>
              </a:rPr>
              <a:t>introduces World Book Day</a:t>
            </a:r>
          </a:p>
        </p:txBody>
      </p:sp>
      <p:sp>
        <p:nvSpPr>
          <p:cNvPr id="5" name="TextBox 4">
            <a:extLst>
              <a:ext uri="{FF2B5EF4-FFF2-40B4-BE49-F238E27FC236}">
                <a16:creationId xmlns:a16="http://schemas.microsoft.com/office/drawing/2014/main" id="{AFE197FF-E6E9-DBAD-E48D-989B8106B534}"/>
              </a:ext>
            </a:extLst>
          </p:cNvPr>
          <p:cNvSpPr txBox="1"/>
          <p:nvPr/>
        </p:nvSpPr>
        <p:spPr>
          <a:xfrm>
            <a:off x="1312120" y="6091411"/>
            <a:ext cx="3510099"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Click </a:t>
            </a:r>
            <a:r>
              <a:rPr lang="en-GB" sz="1600" dirty="0">
                <a:solidFill>
                  <a:srgbClr val="00AEE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r>
              <a:rPr lang="en-GB" sz="1600" dirty="0">
                <a:solidFill>
                  <a:schemeClr val="bg1"/>
                </a:solidFill>
                <a:latin typeface="Arial" panose="020B0604020202020204" pitchFamily="34" charset="0"/>
                <a:cs typeface="Arial" panose="020B0604020202020204" pitchFamily="34" charset="0"/>
              </a:rPr>
              <a:t> to watch on YouTube</a:t>
            </a:r>
          </a:p>
        </p:txBody>
      </p:sp>
      <p:pic>
        <p:nvPicPr>
          <p:cNvPr id="7" name="Online Media 6" title="Helen Trivers, Senior Professional Adviser, introduces World Book Day">
            <a:hlinkClick r:id="" action="ppaction://media"/>
            <a:extLst>
              <a:ext uri="{FF2B5EF4-FFF2-40B4-BE49-F238E27FC236}">
                <a16:creationId xmlns:a16="http://schemas.microsoft.com/office/drawing/2014/main" id="{BAB4BA04-B430-6E38-E5CC-AB4D307684DE}"/>
              </a:ext>
            </a:extLst>
          </p:cNvPr>
          <p:cNvPicPr>
            <a:picLocks noRot="1" noChangeAspect="1"/>
          </p:cNvPicPr>
          <p:nvPr>
            <a:videoFile r:link="rId1"/>
          </p:nvPr>
        </p:nvPicPr>
        <p:blipFill>
          <a:blip r:embed="rId4"/>
          <a:stretch>
            <a:fillRect/>
          </a:stretch>
        </p:blipFill>
        <p:spPr>
          <a:xfrm>
            <a:off x="788257" y="2685395"/>
            <a:ext cx="4284710" cy="2420861"/>
          </a:xfrm>
          <a:prstGeom prst="rect">
            <a:avLst/>
          </a:prstGeom>
        </p:spPr>
      </p:pic>
    </p:spTree>
    <p:extLst>
      <p:ext uri="{BB962C8B-B14F-4D97-AF65-F5344CB8AC3E}">
        <p14:creationId xmlns:p14="http://schemas.microsoft.com/office/powerpoint/2010/main" val="409143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58F6B5-5320-6683-13F1-2B70B2F7C683}"/>
              </a:ext>
            </a:extLst>
          </p:cNvPr>
          <p:cNvSpPr>
            <a:spLocks noGrp="1"/>
          </p:cNvSpPr>
          <p:nvPr>
            <p:ph type="body" sz="quarter" idx="14"/>
          </p:nvPr>
        </p:nvSpPr>
        <p:spPr>
          <a:xfrm>
            <a:off x="528636" y="219919"/>
            <a:ext cx="6369770" cy="815492"/>
          </a:xfrm>
        </p:spPr>
        <p:txBody>
          <a:bodyPr/>
          <a:lstStyle/>
          <a:p>
            <a:r>
              <a:rPr lang="en-GB" dirty="0"/>
              <a:t>LINKED ARTICLES</a:t>
            </a:r>
          </a:p>
        </p:txBody>
      </p:sp>
      <p:sp>
        <p:nvSpPr>
          <p:cNvPr id="4" name="Text Placeholder 3">
            <a:extLst>
              <a:ext uri="{FF2B5EF4-FFF2-40B4-BE49-F238E27FC236}">
                <a16:creationId xmlns:a16="http://schemas.microsoft.com/office/drawing/2014/main" id="{389105B3-BBF6-985B-4375-6B945AF19614}"/>
              </a:ext>
            </a:extLst>
          </p:cNvPr>
          <p:cNvSpPr>
            <a:spLocks noGrp="1"/>
          </p:cNvSpPr>
          <p:nvPr>
            <p:ph type="body" sz="quarter" idx="20"/>
          </p:nvPr>
        </p:nvSpPr>
        <p:spPr>
          <a:xfrm>
            <a:off x="528637" y="1397460"/>
            <a:ext cx="10901363" cy="448808"/>
          </a:xfrm>
        </p:spPr>
        <p:txBody>
          <a:bodyPr/>
          <a:lstStyle/>
          <a:p>
            <a:r>
              <a:rPr lang="en-GB" sz="1800" dirty="0">
                <a:effectLst/>
                <a:latin typeface="Arial" panose="020B0604020202020204" pitchFamily="34" charset="0"/>
                <a:ea typeface="Arial" panose="020B0604020202020204" pitchFamily="34" charset="0"/>
                <a:cs typeface="Times New Roman" panose="02020603050405020304" pitchFamily="18" charset="0"/>
              </a:rPr>
              <a:t>This week’s activities link to the following articles: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5" name="Text Placeholder 4">
            <a:extLst>
              <a:ext uri="{FF2B5EF4-FFF2-40B4-BE49-F238E27FC236}">
                <a16:creationId xmlns:a16="http://schemas.microsoft.com/office/drawing/2014/main" id="{0685F574-59BA-B0EC-3C7E-476D50BFA633}"/>
              </a:ext>
            </a:extLst>
          </p:cNvPr>
          <p:cNvSpPr>
            <a:spLocks noGrp="1"/>
          </p:cNvSpPr>
          <p:nvPr>
            <p:ph type="body" sz="quarter" idx="21"/>
          </p:nvPr>
        </p:nvSpPr>
        <p:spPr>
          <a:xfrm>
            <a:off x="645319" y="1834236"/>
            <a:ext cx="10901362" cy="3396433"/>
          </a:xfrm>
        </p:spPr>
        <p:txBody>
          <a:bodyPr>
            <a:normAutofit/>
          </a:bodyPr>
          <a:lstStyle/>
          <a:p>
            <a:r>
              <a:rPr lang="en-GB" b="1" dirty="0"/>
              <a:t>Article 17  (access to information from the media)  </a:t>
            </a:r>
            <a:r>
              <a:rPr lang="en-GB" dirty="0"/>
              <a:t>- Every child has the right to reliable information from a variety of sources, and governments should encourage the media to provide information that children can understand. Governments must help protect children from materials that could harm them.</a:t>
            </a:r>
          </a:p>
          <a:p>
            <a:r>
              <a:rPr lang="en-GB" b="1" dirty="0"/>
              <a:t>Article 29 (goals of education) - </a:t>
            </a:r>
            <a:r>
              <a:rPr lang="en-GB" dirty="0"/>
              <a:t>Education must develop every child’s personality, talents and abilities to the full. It must encourage the child’s respect for human rights, as well as respect for their parents, their own and other cultures and the environment.</a:t>
            </a:r>
          </a:p>
          <a:p>
            <a:r>
              <a:rPr lang="en-GB" b="1" dirty="0"/>
              <a:t>Article 31 (leisure, play and culture)  - </a:t>
            </a:r>
            <a:r>
              <a:rPr lang="en-GB" dirty="0"/>
              <a:t>Every child has the right to relax, play and take part in a wide range of cultural and artistic activities. </a:t>
            </a:r>
          </a:p>
          <a:p>
            <a:endParaRPr lang="en-GB" dirty="0"/>
          </a:p>
        </p:txBody>
      </p:sp>
      <p:pic>
        <p:nvPicPr>
          <p:cNvPr id="8" name="Graphic 7">
            <a:extLst>
              <a:ext uri="{FF2B5EF4-FFF2-40B4-BE49-F238E27FC236}">
                <a16:creationId xmlns:a16="http://schemas.microsoft.com/office/drawing/2014/main" id="{FEABF125-1F1E-B3E8-0BFA-D0B6FE24E5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9054" y="4352081"/>
            <a:ext cx="1571629" cy="2095506"/>
          </a:xfrm>
          <a:prstGeom prst="rect">
            <a:avLst/>
          </a:prstGeom>
        </p:spPr>
      </p:pic>
      <p:pic>
        <p:nvPicPr>
          <p:cNvPr id="9" name="Graphic 8">
            <a:extLst>
              <a:ext uri="{FF2B5EF4-FFF2-40B4-BE49-F238E27FC236}">
                <a16:creationId xmlns:a16="http://schemas.microsoft.com/office/drawing/2014/main" id="{8211BE62-4348-C2C4-A99E-6B44DC3D25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6181" y="4352081"/>
            <a:ext cx="1571629" cy="2095505"/>
          </a:xfrm>
          <a:prstGeom prst="rect">
            <a:avLst/>
          </a:prstGeom>
        </p:spPr>
      </p:pic>
      <p:pic>
        <p:nvPicPr>
          <p:cNvPr id="10" name="Graphic 9">
            <a:extLst>
              <a:ext uri="{FF2B5EF4-FFF2-40B4-BE49-F238E27FC236}">
                <a16:creationId xmlns:a16="http://schemas.microsoft.com/office/drawing/2014/main" id="{15D68E21-DCE1-E3D2-DEFB-67E58DCB74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3308" y="4352080"/>
            <a:ext cx="1571629" cy="2095505"/>
          </a:xfrm>
          <a:prstGeom prst="rect">
            <a:avLst/>
          </a:prstGeom>
        </p:spPr>
      </p:pic>
    </p:spTree>
    <p:extLst>
      <p:ext uri="{BB962C8B-B14F-4D97-AF65-F5344CB8AC3E}">
        <p14:creationId xmlns:p14="http://schemas.microsoft.com/office/powerpoint/2010/main" val="48498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DD6C81-8AA4-E041-AAF8-8EB97BD3C477}"/>
              </a:ext>
            </a:extLst>
          </p:cNvPr>
          <p:cNvSpPr>
            <a:spLocks noGrp="1"/>
          </p:cNvSpPr>
          <p:nvPr>
            <p:ph type="body" sz="quarter" idx="14"/>
          </p:nvPr>
        </p:nvSpPr>
        <p:spPr>
          <a:xfrm>
            <a:off x="6536001" y="476934"/>
            <a:ext cx="4389173" cy="921003"/>
          </a:xfrm>
        </p:spPr>
        <p:txBody>
          <a:bodyPr/>
          <a:lstStyle/>
          <a:p>
            <a:r>
              <a:rPr lang="en-US" sz="2800" dirty="0">
                <a:latin typeface="Arial Black" panose="020B0A04020102020204" pitchFamily="34" charset="0"/>
              </a:rPr>
              <a:t>EXPLORING WORLD BOOK DAY</a:t>
            </a:r>
          </a:p>
        </p:txBody>
      </p:sp>
      <p:sp>
        <p:nvSpPr>
          <p:cNvPr id="3" name="Text Placeholder 2">
            <a:extLst>
              <a:ext uri="{FF2B5EF4-FFF2-40B4-BE49-F238E27FC236}">
                <a16:creationId xmlns:a16="http://schemas.microsoft.com/office/drawing/2014/main" id="{D795E4B6-838B-EB4E-BE98-33E79F1EFA72}"/>
              </a:ext>
            </a:extLst>
          </p:cNvPr>
          <p:cNvSpPr>
            <a:spLocks noGrp="1"/>
          </p:cNvSpPr>
          <p:nvPr>
            <p:ph type="body" sz="quarter" idx="17"/>
          </p:nvPr>
        </p:nvSpPr>
        <p:spPr>
          <a:xfrm>
            <a:off x="6535899" y="3681012"/>
            <a:ext cx="5484651" cy="224238"/>
          </a:xfrm>
        </p:spPr>
        <p:txBody>
          <a:bodyPr/>
          <a:lstStyle/>
          <a:p>
            <a:r>
              <a:rPr lang="en-US" dirty="0">
                <a:latin typeface="Arial" panose="020B0604020202020204" pitchFamily="34" charset="0"/>
                <a:cs typeface="Arial" panose="020B0604020202020204" pitchFamily="34" charset="0"/>
              </a:rPr>
              <a:t>Have a think and write down some answers.</a:t>
            </a:r>
          </a:p>
        </p:txBody>
      </p:sp>
      <p:sp>
        <p:nvSpPr>
          <p:cNvPr id="5" name="Text Placeholder 4">
            <a:extLst>
              <a:ext uri="{FF2B5EF4-FFF2-40B4-BE49-F238E27FC236}">
                <a16:creationId xmlns:a16="http://schemas.microsoft.com/office/drawing/2014/main" id="{80BACD06-3EA4-8443-8E69-00A32D75E953}"/>
              </a:ext>
            </a:extLst>
          </p:cNvPr>
          <p:cNvSpPr>
            <a:spLocks noGrp="1"/>
          </p:cNvSpPr>
          <p:nvPr>
            <p:ph type="body" sz="quarter" idx="23"/>
          </p:nvPr>
        </p:nvSpPr>
        <p:spPr>
          <a:xfrm>
            <a:off x="6535899" y="2141136"/>
            <a:ext cx="5351301" cy="1357312"/>
          </a:xfrm>
        </p:spPr>
        <p:txBody>
          <a:bodyPr>
            <a:normAutofit/>
          </a:bodyPr>
          <a:lstStyle/>
          <a:p>
            <a:r>
              <a:rPr lang="en-GB" sz="2400" b="1" dirty="0">
                <a:solidFill>
                  <a:srgbClr val="00AEEF"/>
                </a:solidFill>
                <a:effectLst/>
                <a:latin typeface="Arial" panose="020B0604020202020204" pitchFamily="34" charset="0"/>
              </a:rPr>
              <a:t>Reading books is an important skill. </a:t>
            </a:r>
            <a:r>
              <a:rPr lang="en-GB" sz="2400" dirty="0">
                <a:effectLst/>
                <a:latin typeface="Arial" panose="020B0604020202020204" pitchFamily="34" charset="0"/>
              </a:rPr>
              <a:t>How can reading help us? List as many answers as you can?</a:t>
            </a:r>
          </a:p>
        </p:txBody>
      </p:sp>
      <p:pic>
        <p:nvPicPr>
          <p:cNvPr id="6" name="Picture 5" descr="A picture containing person, indoor, bed&#10;&#10;Description automatically generated">
            <a:extLst>
              <a:ext uri="{FF2B5EF4-FFF2-40B4-BE49-F238E27FC236}">
                <a16:creationId xmlns:a16="http://schemas.microsoft.com/office/drawing/2014/main" id="{B4619B86-D9CE-9D70-D45B-4A1C16CF15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984" r="1200" b="17725"/>
          <a:stretch/>
        </p:blipFill>
        <p:spPr>
          <a:xfrm>
            <a:off x="-123986" y="1"/>
            <a:ext cx="6163292" cy="6858000"/>
          </a:xfrm>
          <a:prstGeom prst="rect">
            <a:avLst/>
          </a:prstGeom>
        </p:spPr>
      </p:pic>
      <p:sp>
        <p:nvSpPr>
          <p:cNvPr id="9" name="TextBox 8">
            <a:extLst>
              <a:ext uri="{FF2B5EF4-FFF2-40B4-BE49-F238E27FC236}">
                <a16:creationId xmlns:a16="http://schemas.microsoft.com/office/drawing/2014/main" id="{37FEF98A-38AD-DC68-44C4-CDF779288BFD}"/>
              </a:ext>
            </a:extLst>
          </p:cNvPr>
          <p:cNvSpPr txBox="1"/>
          <p:nvPr/>
        </p:nvSpPr>
        <p:spPr>
          <a:xfrm rot="16200000">
            <a:off x="-1968573" y="4705198"/>
            <a:ext cx="4059381" cy="246221"/>
          </a:xfrm>
          <a:prstGeom prst="rect">
            <a:avLst/>
          </a:prstGeom>
          <a:noFill/>
        </p:spPr>
        <p:txBody>
          <a:bodyPr wrap="square" rtlCol="0">
            <a:spAutoFit/>
          </a:bodyPr>
          <a:lstStyle/>
          <a:p>
            <a:pPr algn="l"/>
            <a:r>
              <a:rPr lang="en-GB" sz="1000" dirty="0">
                <a:solidFill>
                  <a:schemeClr val="bg1"/>
                </a:solidFill>
                <a:latin typeface="Arial" panose="020B0604020202020204" pitchFamily="34" charset="0"/>
                <a:cs typeface="Arial" panose="020B0604020202020204" pitchFamily="34" charset="0"/>
              </a:rPr>
              <a:t>UNICEF/</a:t>
            </a:r>
            <a:r>
              <a:rPr lang="en-GB" sz="1000" b="0" i="0" dirty="0">
                <a:solidFill>
                  <a:schemeClr val="bg1"/>
                </a:solidFill>
                <a:effectLst/>
                <a:latin typeface="Arial" panose="020B0604020202020204" pitchFamily="34" charset="0"/>
                <a:cs typeface="Arial" panose="020B0604020202020204" pitchFamily="34" charset="0"/>
              </a:rPr>
              <a:t>Zaid</a:t>
            </a:r>
            <a:r>
              <a:rPr lang="en-GB" sz="1000" b="0" i="0" dirty="0">
                <a:solidFill>
                  <a:srgbClr val="121212"/>
                </a:solidFill>
                <a:effectLst/>
                <a:latin typeface="Open Sans" panose="020B0606030504020204" pitchFamily="34" charset="0"/>
              </a:rPr>
              <a:t>i</a:t>
            </a:r>
            <a:endParaRPr lang="en-GB"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DAE188-B461-304A-9ACF-B4696591BBA5}"/>
              </a:ext>
            </a:extLst>
          </p:cNvPr>
          <p:cNvSpPr>
            <a:spLocks noGrp="1"/>
          </p:cNvSpPr>
          <p:nvPr>
            <p:ph type="body" sz="quarter" idx="14"/>
          </p:nvPr>
        </p:nvSpPr>
        <p:spPr>
          <a:xfrm>
            <a:off x="528740" y="376666"/>
            <a:ext cx="8453213" cy="653482"/>
          </a:xfrm>
        </p:spPr>
        <p:txBody>
          <a:bodyPr/>
          <a:lstStyle/>
          <a:p>
            <a:r>
              <a:rPr lang="en-US" sz="2800" dirty="0">
                <a:latin typeface="Arial Black" panose="020B0A04020102020204" pitchFamily="34" charset="0"/>
              </a:rPr>
              <a:t>EXPLORING WORLD BOOK DAY</a:t>
            </a:r>
          </a:p>
        </p:txBody>
      </p:sp>
      <p:sp>
        <p:nvSpPr>
          <p:cNvPr id="3" name="Text Placeholder 2">
            <a:extLst>
              <a:ext uri="{FF2B5EF4-FFF2-40B4-BE49-F238E27FC236}">
                <a16:creationId xmlns:a16="http://schemas.microsoft.com/office/drawing/2014/main" id="{969CAE0C-8DF7-5944-AE5F-25312ADF0302}"/>
              </a:ext>
            </a:extLst>
          </p:cNvPr>
          <p:cNvSpPr>
            <a:spLocks noGrp="1"/>
          </p:cNvSpPr>
          <p:nvPr>
            <p:ph type="body" sz="quarter" idx="17"/>
          </p:nvPr>
        </p:nvSpPr>
        <p:spPr>
          <a:xfrm>
            <a:off x="528636" y="6221849"/>
            <a:ext cx="10781619" cy="259486"/>
          </a:xfrm>
        </p:spPr>
        <p:txBody>
          <a:bodyPr/>
          <a:lstStyle/>
          <a:p>
            <a:r>
              <a:rPr lang="en-US" sz="1800" dirty="0">
                <a:latin typeface="Arial Black" panose="020B0A04020102020204" pitchFamily="34" charset="0"/>
              </a:rPr>
              <a:t>Did you have any others on your list?</a:t>
            </a:r>
          </a:p>
        </p:txBody>
      </p:sp>
      <p:sp>
        <p:nvSpPr>
          <p:cNvPr id="4" name="Text Placeholder 3">
            <a:extLst>
              <a:ext uri="{FF2B5EF4-FFF2-40B4-BE49-F238E27FC236}">
                <a16:creationId xmlns:a16="http://schemas.microsoft.com/office/drawing/2014/main" id="{7920D01A-4E83-BD46-A2A0-3F244A7D11DC}"/>
              </a:ext>
            </a:extLst>
          </p:cNvPr>
          <p:cNvSpPr>
            <a:spLocks noGrp="1"/>
          </p:cNvSpPr>
          <p:nvPr>
            <p:ph type="body" sz="quarter" idx="20"/>
          </p:nvPr>
        </p:nvSpPr>
        <p:spPr>
          <a:xfrm>
            <a:off x="528636" y="1563691"/>
            <a:ext cx="10781620" cy="448808"/>
          </a:xfrm>
        </p:spPr>
        <p:txBody>
          <a:bodyPr>
            <a:normAutofit/>
          </a:bodyPr>
          <a:lstStyle/>
          <a:p>
            <a:r>
              <a:rPr lang="en-US" sz="2000" dirty="0">
                <a:latin typeface="Arial Black" panose="020B0A04020102020204" pitchFamily="34" charset="0"/>
              </a:rPr>
              <a:t>Did you think of these?</a:t>
            </a:r>
          </a:p>
        </p:txBody>
      </p:sp>
      <p:sp>
        <p:nvSpPr>
          <p:cNvPr id="5" name="Text Placeholder 4">
            <a:extLst>
              <a:ext uri="{FF2B5EF4-FFF2-40B4-BE49-F238E27FC236}">
                <a16:creationId xmlns:a16="http://schemas.microsoft.com/office/drawing/2014/main" id="{605676CA-21AD-D447-A863-BE7395533B6E}"/>
              </a:ext>
            </a:extLst>
          </p:cNvPr>
          <p:cNvSpPr>
            <a:spLocks noGrp="1"/>
          </p:cNvSpPr>
          <p:nvPr>
            <p:ph type="body" sz="quarter" idx="21"/>
          </p:nvPr>
        </p:nvSpPr>
        <p:spPr>
          <a:xfrm>
            <a:off x="528636" y="2146063"/>
            <a:ext cx="11471580" cy="3967061"/>
          </a:xfrm>
        </p:spPr>
        <p:txBody>
          <a:bodyPr numCol="2">
            <a:noAutofit/>
          </a:bodyPr>
          <a:lstStyle/>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can learn new things about the world</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can enjoy a story that makes you laugh, cry or get excited</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It can help us calm down or get to sleep</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It inspires us</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can use our imagination </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can share with friends and family</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learn new skills</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can find out how other people view the world and learn about their experiences</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It helps your brain to develop</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It is a good alternative to spending time on a screen or phone</a:t>
            </a: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GB" sz="1800" dirty="0">
                <a:effectLst/>
                <a:latin typeface="Arial" panose="020B0604020202020204" pitchFamily="34" charset="0"/>
                <a:ea typeface="Arial" panose="020B0604020202020204" pitchFamily="34" charset="0"/>
                <a:cs typeface="Arial" panose="020B0604020202020204" pitchFamily="34" charset="0"/>
              </a:rPr>
              <a:t>We get ideas for your own writing and stories</a:t>
            </a:r>
            <a:endParaRPr lang="en-GB" sz="1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5840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767E2F-0883-B9A9-5DEE-F19AEA1475EF}"/>
              </a:ext>
            </a:extLst>
          </p:cNvPr>
          <p:cNvSpPr>
            <a:spLocks noGrp="1"/>
          </p:cNvSpPr>
          <p:nvPr>
            <p:ph type="body" sz="quarter" idx="14"/>
          </p:nvPr>
        </p:nvSpPr>
        <p:spPr>
          <a:xfrm>
            <a:off x="528742" y="552684"/>
            <a:ext cx="6536088" cy="671704"/>
          </a:xfrm>
        </p:spPr>
        <p:txBody>
          <a:bodyPr/>
          <a:lstStyle/>
          <a:p>
            <a:r>
              <a:rPr lang="en-US" sz="3800" dirty="0">
                <a:latin typeface="Arial Black" panose="020B0A04020102020204" pitchFamily="34" charset="0"/>
              </a:rPr>
              <a:t>PRIMARY ACTIVITIES</a:t>
            </a:r>
          </a:p>
        </p:txBody>
      </p:sp>
      <p:sp>
        <p:nvSpPr>
          <p:cNvPr id="3" name="Text Placeholder 2">
            <a:extLst>
              <a:ext uri="{FF2B5EF4-FFF2-40B4-BE49-F238E27FC236}">
                <a16:creationId xmlns:a16="http://schemas.microsoft.com/office/drawing/2014/main" id="{2E809C3F-92F3-A964-CBC8-D5049C1C1F69}"/>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p:txBody>
      </p:sp>
      <p:sp>
        <p:nvSpPr>
          <p:cNvPr id="4" name="Rectangle 3">
            <a:extLst>
              <a:ext uri="{FF2B5EF4-FFF2-40B4-BE49-F238E27FC236}">
                <a16:creationId xmlns:a16="http://schemas.microsoft.com/office/drawing/2014/main" id="{E95D1F9D-23C7-7303-B75E-3F3BD1B912CB}"/>
              </a:ext>
            </a:extLst>
          </p:cNvPr>
          <p:cNvSpPr/>
          <p:nvPr/>
        </p:nvSpPr>
        <p:spPr>
          <a:xfrm>
            <a:off x="528741" y="2137472"/>
            <a:ext cx="6536088"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F42D4-759C-0084-0604-75C92CF20A90}"/>
              </a:ext>
            </a:extLst>
          </p:cNvPr>
          <p:cNvSpPr/>
          <p:nvPr/>
        </p:nvSpPr>
        <p:spPr>
          <a:xfrm>
            <a:off x="528741" y="4434357"/>
            <a:ext cx="4770591"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9DBE2-2550-30FE-3F8D-3F3C730CB51A}"/>
              </a:ext>
            </a:extLst>
          </p:cNvPr>
          <p:cNvSpPr/>
          <p:nvPr/>
        </p:nvSpPr>
        <p:spPr>
          <a:xfrm>
            <a:off x="7064830" y="2136586"/>
            <a:ext cx="4868184"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1238C7B-2FE0-8A8D-1EEC-D11B2AFFD794}"/>
              </a:ext>
            </a:extLst>
          </p:cNvPr>
          <p:cNvSpPr/>
          <p:nvPr/>
        </p:nvSpPr>
        <p:spPr>
          <a:xfrm>
            <a:off x="5299332" y="4434357"/>
            <a:ext cx="6633681"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32228E-A587-B079-368C-799516903CFD}"/>
              </a:ext>
            </a:extLst>
          </p:cNvPr>
          <p:cNvSpPr txBox="1"/>
          <p:nvPr/>
        </p:nvSpPr>
        <p:spPr>
          <a:xfrm>
            <a:off x="7064829" y="2353898"/>
            <a:ext cx="4825998" cy="1477328"/>
          </a:xfrm>
          <a:prstGeom prst="rect">
            <a:avLst/>
          </a:prstGeom>
          <a:noFill/>
        </p:spPr>
        <p:txBody>
          <a:bodyPr wrap="square" rtlCol="0">
            <a:spAutoFit/>
          </a:bodyPr>
          <a:lstStyle/>
          <a:p>
            <a:pPr algn="ctr"/>
            <a:r>
              <a:rPr lang="en-GB" sz="1800" dirty="0">
                <a:solidFill>
                  <a:schemeClr val="bg1"/>
                </a:solidFill>
                <a:effectLst/>
                <a:latin typeface="Arial" panose="020B0604020202020204" pitchFamily="34" charset="0"/>
                <a:ea typeface="Arial" panose="020B0604020202020204" pitchFamily="34" charset="0"/>
                <a:cs typeface="Times New Roman" panose="02020603050405020304" pitchFamily="18" charset="0"/>
              </a:rPr>
              <a:t>Do you have a favourite place to read? Can you think of some words to describe that place? If you have a reading corner in your classroom, have a talk about what makes it special.</a:t>
            </a:r>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D3FF4E1-6384-ACDA-AC24-C12B1E305126}"/>
              </a:ext>
            </a:extLst>
          </p:cNvPr>
          <p:cNvSpPr txBox="1"/>
          <p:nvPr/>
        </p:nvSpPr>
        <p:spPr>
          <a:xfrm>
            <a:off x="649844" y="4716654"/>
            <a:ext cx="4476881" cy="923330"/>
          </a:xfrm>
          <a:prstGeom prst="rect">
            <a:avLst/>
          </a:prstGeom>
          <a:noFill/>
        </p:spPr>
        <p:txBody>
          <a:bodyPr wrap="square" rtlCol="0">
            <a:spAutoFit/>
          </a:bodyPr>
          <a:lstStyle/>
          <a:p>
            <a:pPr algn="ctr"/>
            <a:r>
              <a:rPr lang="en-GB" i="0" dirty="0">
                <a:effectLst/>
                <a:latin typeface="Arial" panose="020B0604020202020204" pitchFamily="34" charset="0"/>
              </a:rPr>
              <a:t>Who is your favourite character – can you dress up as your favourite character and say why you like them? </a:t>
            </a:r>
            <a:endParaRPr lang="en-GB"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AB74C1-8E97-AF83-2917-1BDE1E72C459}"/>
              </a:ext>
            </a:extLst>
          </p:cNvPr>
          <p:cNvSpPr txBox="1"/>
          <p:nvPr/>
        </p:nvSpPr>
        <p:spPr>
          <a:xfrm>
            <a:off x="617204" y="2291477"/>
            <a:ext cx="6402469" cy="1477328"/>
          </a:xfrm>
          <a:prstGeom prst="rect">
            <a:avLst/>
          </a:prstGeom>
          <a:noFill/>
        </p:spPr>
        <p:txBody>
          <a:bodyPr wrap="square" rtlCol="0">
            <a:spAutoFit/>
          </a:bodyPr>
          <a:lstStyle/>
          <a:p>
            <a:pPr algn="ctr"/>
            <a:r>
              <a:rPr lang="en-GB" sz="1800" dirty="0">
                <a:effectLst/>
                <a:latin typeface="Arial" panose="020B0604020202020204" pitchFamily="34" charset="0"/>
                <a:ea typeface="Arial" panose="020B0604020202020204" pitchFamily="34" charset="0"/>
                <a:cs typeface="Times New Roman" panose="02020603050405020304" pitchFamily="18" charset="0"/>
              </a:rPr>
              <a:t>Do you have a favourite book? Can you draw a picture of the cover? Talk to a partner and describe what you can see on the cover. Tell your partner what your book is about and why you think they should read it.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0" i="1" dirty="0">
                <a:solidFill>
                  <a:srgbClr val="000000"/>
                </a:solidFill>
                <a:effectLst/>
                <a:latin typeface="Arial" panose="020B0604020202020204" pitchFamily="34" charset="0"/>
              </a:rPr>
              <a:t>  </a:t>
            </a:r>
            <a:r>
              <a:rPr lang="en-GB" sz="1800" b="0" i="0" dirty="0">
                <a:solidFill>
                  <a:srgbClr val="000000"/>
                </a:solidFill>
                <a:effectLst/>
                <a:latin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FD5D052-65BD-1B4F-1CF2-727342CCC180}"/>
              </a:ext>
            </a:extLst>
          </p:cNvPr>
          <p:cNvSpPr txBox="1"/>
          <p:nvPr/>
        </p:nvSpPr>
        <p:spPr>
          <a:xfrm>
            <a:off x="5999190" y="4716654"/>
            <a:ext cx="5542966" cy="1477328"/>
          </a:xfrm>
          <a:prstGeom prst="rect">
            <a:avLst/>
          </a:prstGeom>
          <a:noFill/>
        </p:spPr>
        <p:txBody>
          <a:bodyPr wrap="square" rtlCol="0">
            <a:spAutoFit/>
          </a:bodyPr>
          <a:lstStyle/>
          <a:p>
            <a:pPr algn="ctr"/>
            <a:r>
              <a:rPr lang="en-GB" sz="1800" b="0" dirty="0">
                <a:solidFill>
                  <a:schemeClr val="bg1"/>
                </a:solidFill>
                <a:effectLst/>
                <a:latin typeface="Arial" panose="020B0604020202020204" pitchFamily="34" charset="0"/>
                <a:cs typeface="Arial" panose="020B0604020202020204" pitchFamily="34" charset="0"/>
              </a:rPr>
              <a:t>Can you create a story map of your favourite book? Think about the order of the story, draw, or write words to describe the main parts of the story. Can you retell the story to a friend using your map?</a:t>
            </a:r>
            <a:br>
              <a:rPr lang="en-GB" sz="1800" b="0" i="0" dirty="0">
                <a:solidFill>
                  <a:schemeClr val="bg1"/>
                </a:solidFill>
                <a:effectLst/>
                <a:latin typeface="Arial" panose="020B0604020202020204" pitchFamily="34" charset="0"/>
                <a:cs typeface="Arial" panose="020B0604020202020204" pitchFamily="34" charset="0"/>
              </a:rPr>
            </a:br>
            <a:r>
              <a:rPr lang="en-GB" sz="1800" b="0" i="0" dirty="0">
                <a:solidFill>
                  <a:schemeClr val="bg1"/>
                </a:solidFill>
                <a:effectLst/>
                <a:latin typeface="Arial" panose="020B0604020202020204" pitchFamily="34" charset="0"/>
                <a:cs typeface="Arial" panose="020B0604020202020204" pitchFamily="34" charset="0"/>
              </a:rPr>
              <a:t> </a:t>
            </a:r>
            <a:endParaRPr lang="en-GB"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339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2</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1" y="2137472"/>
            <a:ext cx="5728155"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6521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F72573-65AF-707A-98FE-27DF8EF863B5}"/>
              </a:ext>
            </a:extLst>
          </p:cNvPr>
          <p:cNvSpPr/>
          <p:nvPr/>
        </p:nvSpPr>
        <p:spPr>
          <a:xfrm>
            <a:off x="6204857" y="2137472"/>
            <a:ext cx="5728156"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503FD-5B43-FBEC-35EB-041DB2B4A72F}"/>
              </a:ext>
            </a:extLst>
          </p:cNvPr>
          <p:cNvSpPr/>
          <p:nvPr/>
        </p:nvSpPr>
        <p:spPr>
          <a:xfrm>
            <a:off x="6893961"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AB0D2D-7A56-C172-5C99-4EFDF7642C70}"/>
              </a:ext>
            </a:extLst>
          </p:cNvPr>
          <p:cNvSpPr txBox="1"/>
          <p:nvPr/>
        </p:nvSpPr>
        <p:spPr>
          <a:xfrm>
            <a:off x="580323" y="2290645"/>
            <a:ext cx="3389793" cy="2031325"/>
          </a:xfrm>
          <a:prstGeom prst="rect">
            <a:avLst/>
          </a:prstGeom>
          <a:noFill/>
        </p:spPr>
        <p:txBody>
          <a:bodyPr wrap="square" rtlCol="0">
            <a:spAutoFit/>
          </a:bodyPr>
          <a:lstStyle/>
          <a:p>
            <a:pPr algn="ctr"/>
            <a:r>
              <a:rPr lang="en-GB" dirty="0">
                <a:solidFill>
                  <a:schemeClr val="bg1"/>
                </a:solidFill>
                <a:latin typeface="Arial" panose="020B0604020202020204" pitchFamily="34" charset="0"/>
              </a:rPr>
              <a:t>Listen to this </a:t>
            </a:r>
            <a:r>
              <a:rPr lang="en-GB" b="1" dirty="0">
                <a:solidFill>
                  <a:schemeClr val="bg1"/>
                </a:solidFill>
                <a:latin typeface="Arial" panose="020B0604020202020204" pitchFamily="34" charset="0"/>
                <a:hlinkClick r:id="rId3">
                  <a:extLst>
                    <a:ext uri="{A12FA001-AC4F-418D-AE19-62706E023703}">
                      <ahyp:hlinkClr xmlns:ahyp="http://schemas.microsoft.com/office/drawing/2018/hyperlinkcolor" val="tx"/>
                    </a:ext>
                  </a:extLst>
                </a:hlinkClick>
              </a:rPr>
              <a:t>World Book Day song</a:t>
            </a:r>
            <a:r>
              <a:rPr lang="en-GB" dirty="0">
                <a:solidFill>
                  <a:schemeClr val="bg1"/>
                </a:solidFill>
                <a:latin typeface="Arial" panose="020B0604020202020204" pitchFamily="34" charset="0"/>
              </a:rPr>
              <a:t>. How many books and characters did you hear mentioned? Can you create your own song/story or poem about reading or your favourite books.</a:t>
            </a:r>
            <a:r>
              <a:rPr lang="en-GB" sz="1800" b="0" i="0" dirty="0">
                <a:solidFill>
                  <a:schemeClr val="bg1"/>
                </a:solidFill>
                <a:effectLst/>
                <a:latin typeface="Arial" panose="020B0604020202020204" pitchFamily="34" charset="0"/>
              </a:rPr>
              <a:t> </a:t>
            </a:r>
            <a:endParaRPr lang="en-GB" sz="15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A304D7D-9EF4-7005-6B25-1AD7E6D10336}"/>
              </a:ext>
            </a:extLst>
          </p:cNvPr>
          <p:cNvSpPr txBox="1"/>
          <p:nvPr/>
        </p:nvSpPr>
        <p:spPr>
          <a:xfrm>
            <a:off x="6991254" y="4632943"/>
            <a:ext cx="4844465" cy="1754326"/>
          </a:xfrm>
          <a:prstGeom prst="rect">
            <a:avLst/>
          </a:prstGeom>
          <a:noFill/>
        </p:spPr>
        <p:txBody>
          <a:bodyPr wrap="square" rtlCol="0">
            <a:spAutoFit/>
          </a:bodyPr>
          <a:lstStyle/>
          <a:p>
            <a:pPr algn="ctr"/>
            <a:r>
              <a:rPr lang="en-GB" sz="1800" i="0" dirty="0">
                <a:effectLst/>
                <a:latin typeface="Arial" panose="020B0604020202020204" pitchFamily="34" charset="0"/>
              </a:rPr>
              <a:t>Each year there are various </a:t>
            </a:r>
            <a:r>
              <a:rPr lang="en-GB" sz="1800" b="1" i="0" dirty="0">
                <a:effectLst/>
                <a:latin typeface="Arial" panose="020B0604020202020204" pitchFamily="34" charset="0"/>
                <a:hlinkClick r:id="rId4">
                  <a:extLst>
                    <a:ext uri="{A12FA001-AC4F-418D-AE19-62706E023703}">
                      <ahyp:hlinkClr xmlns:ahyp="http://schemas.microsoft.com/office/drawing/2018/hyperlinkcolor" val="tx"/>
                    </a:ext>
                  </a:extLst>
                </a:hlinkClick>
              </a:rPr>
              <a:t>World Book Day live events</a:t>
            </a:r>
            <a:r>
              <a:rPr lang="en-GB" sz="1800" i="0" dirty="0">
                <a:effectLst/>
                <a:latin typeface="Arial" panose="020B0604020202020204" pitchFamily="34" charset="0"/>
              </a:rPr>
              <a:t>. See what might be suitable for your class to join. Follow it up by having a discussion in class or creating a piece of art together to represent what you saw and heard.</a:t>
            </a:r>
            <a:endParaRPr lang="en-GB"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AA62055-B017-63E6-96AD-F128D198FEF1}"/>
              </a:ext>
            </a:extLst>
          </p:cNvPr>
          <p:cNvSpPr txBox="1"/>
          <p:nvPr/>
        </p:nvSpPr>
        <p:spPr>
          <a:xfrm>
            <a:off x="6721553" y="2370293"/>
            <a:ext cx="4890124" cy="1508105"/>
          </a:xfrm>
          <a:prstGeom prst="rect">
            <a:avLst/>
          </a:prstGeom>
          <a:noFill/>
        </p:spPr>
        <p:txBody>
          <a:bodyPr wrap="square" rtlCol="0">
            <a:spAutoFit/>
          </a:bodyPr>
          <a:lstStyle/>
          <a:p>
            <a:pPr algn="ctr"/>
            <a:r>
              <a:rPr lang="en-GB" b="0" i="0" dirty="0">
                <a:solidFill>
                  <a:srgbClr val="000000"/>
                </a:solidFill>
                <a:effectLst/>
                <a:latin typeface="Arial" panose="020B0604020202020204" pitchFamily="34" charset="0"/>
              </a:rPr>
              <a:t>Talk to someone you live with about what their favourite book was when they were your age. Have you read the book? </a:t>
            </a:r>
          </a:p>
          <a:p>
            <a:pPr algn="ctr"/>
            <a:r>
              <a:rPr lang="en-GB" dirty="0">
                <a:solidFill>
                  <a:srgbClr val="000000"/>
                </a:solidFill>
                <a:latin typeface="Arial" panose="020B0604020202020204" pitchFamily="34" charset="0"/>
              </a:rPr>
              <a:t>F</a:t>
            </a:r>
            <a:r>
              <a:rPr lang="en-GB" b="0" i="0" dirty="0">
                <a:solidFill>
                  <a:srgbClr val="000000"/>
                </a:solidFill>
                <a:effectLst/>
                <a:latin typeface="Arial" panose="020B0604020202020204" pitchFamily="34" charset="0"/>
              </a:rPr>
              <a:t>ind a copy online or in a library and enjoy it together. </a:t>
            </a:r>
            <a:r>
              <a:rPr lang="en-GB" sz="2000" b="0" i="0" dirty="0">
                <a:solidFill>
                  <a:srgbClr val="000000"/>
                </a:solidFill>
                <a:effectLst/>
                <a:latin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40C9B0-16B1-3DF4-EDF7-63788570C65A}"/>
              </a:ext>
            </a:extLst>
          </p:cNvPr>
          <p:cNvSpPr txBox="1"/>
          <p:nvPr/>
        </p:nvSpPr>
        <p:spPr>
          <a:xfrm>
            <a:off x="827229" y="4550990"/>
            <a:ext cx="5768242" cy="2000548"/>
          </a:xfrm>
          <a:prstGeom prst="rect">
            <a:avLst/>
          </a:prstGeom>
          <a:noFill/>
        </p:spPr>
        <p:txBody>
          <a:bodyPr wrap="square" rtlCol="0">
            <a:spAutoFit/>
          </a:bodyPr>
          <a:lstStyle/>
          <a:p>
            <a:pPr algn="ctr" rtl="0" fontAlgn="base"/>
            <a:r>
              <a:rPr lang="en-GB" i="0" dirty="0">
                <a:solidFill>
                  <a:schemeClr val="bg1"/>
                </a:solidFill>
                <a:effectLst/>
                <a:latin typeface="Arial" panose="020B0604020202020204" pitchFamily="34" charset="0"/>
                <a:cs typeface="Arial" panose="020B0604020202020204" pitchFamily="34" charset="0"/>
              </a:rPr>
              <a:t>Libraries are a great place for reading and to find the books you enjoy the most.  </a:t>
            </a:r>
          </a:p>
          <a:p>
            <a:pPr algn="ctr" rtl="0" fontAlgn="base"/>
            <a:r>
              <a:rPr lang="en-GB" i="0" dirty="0">
                <a:solidFill>
                  <a:schemeClr val="bg1"/>
                </a:solidFill>
                <a:effectLst/>
                <a:latin typeface="Arial" panose="020B0604020202020204" pitchFamily="34" charset="0"/>
                <a:cs typeface="Arial" panose="020B0604020202020204" pitchFamily="34" charset="0"/>
              </a:rPr>
              <a:t>Where is your nearest library? </a:t>
            </a:r>
          </a:p>
          <a:p>
            <a:pPr algn="ctr" rtl="0" fontAlgn="base"/>
            <a:r>
              <a:rPr lang="en-GB" i="0" dirty="0">
                <a:solidFill>
                  <a:schemeClr val="bg1"/>
                </a:solidFill>
                <a:effectLst/>
                <a:latin typeface="Arial" panose="020B0604020202020204" pitchFamily="34" charset="0"/>
                <a:cs typeface="Arial" panose="020B0604020202020204" pitchFamily="34" charset="0"/>
              </a:rPr>
              <a:t>Find out when it is open and create a poster to advertise its importance. Lots of people use libraries to do research. How does this link to Article 17? </a:t>
            </a:r>
          </a:p>
          <a:p>
            <a:pPr algn="ctr" rtl="0" fontAlgn="base"/>
            <a:r>
              <a:rPr lang="en-GB" sz="1600" i="0" dirty="0">
                <a:solidFill>
                  <a:schemeClr val="bg1"/>
                </a:solidFill>
                <a:effectLst/>
                <a:latin typeface="Arial" panose="020B0604020202020204" pitchFamily="34" charset="0"/>
                <a:cs typeface="Arial" panose="020B0604020202020204" pitchFamily="34" charset="0"/>
              </a:rPr>
              <a:t> </a:t>
            </a:r>
          </a:p>
        </p:txBody>
      </p:sp>
      <p:pic>
        <p:nvPicPr>
          <p:cNvPr id="10" name="Online Media 9" title="The World Book Day Song by MC Grammar">
            <a:hlinkClick r:id="" action="ppaction://media"/>
            <a:extLst>
              <a:ext uri="{FF2B5EF4-FFF2-40B4-BE49-F238E27FC236}">
                <a16:creationId xmlns:a16="http://schemas.microsoft.com/office/drawing/2014/main" id="{B0E39052-724A-98F7-DC95-7A4FBD0C8963}"/>
              </a:ext>
            </a:extLst>
          </p:cNvPr>
          <p:cNvPicPr>
            <a:picLocks noRot="1" noChangeAspect="1"/>
          </p:cNvPicPr>
          <p:nvPr>
            <a:videoFile r:link="rId1"/>
          </p:nvPr>
        </p:nvPicPr>
        <p:blipFill>
          <a:blip r:embed="rId5"/>
          <a:stretch>
            <a:fillRect/>
          </a:stretch>
        </p:blipFill>
        <p:spPr>
          <a:xfrm>
            <a:off x="4111402" y="2541605"/>
            <a:ext cx="1875742" cy="1059794"/>
          </a:xfrm>
          <a:prstGeom prst="rect">
            <a:avLst/>
          </a:prstGeom>
        </p:spPr>
      </p:pic>
    </p:spTree>
    <p:extLst>
      <p:ext uri="{BB962C8B-B14F-4D97-AF65-F5344CB8AC3E}">
        <p14:creationId xmlns:p14="http://schemas.microsoft.com/office/powerpoint/2010/main" val="25112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E6E59D-9743-29F0-B67F-54BFDE309694}"/>
              </a:ext>
            </a:extLst>
          </p:cNvPr>
          <p:cNvSpPr>
            <a:spLocks noGrp="1"/>
          </p:cNvSpPr>
          <p:nvPr>
            <p:ph type="body" sz="quarter" idx="14"/>
          </p:nvPr>
        </p:nvSpPr>
        <p:spPr>
          <a:xfrm>
            <a:off x="528741" y="552684"/>
            <a:ext cx="7113029" cy="671704"/>
          </a:xfrm>
        </p:spPr>
        <p:txBody>
          <a:bodyPr/>
          <a:lstStyle/>
          <a:p>
            <a:r>
              <a:rPr lang="en-US" sz="3800" dirty="0">
                <a:latin typeface="Arial Black" panose="020B0A04020102020204" pitchFamily="34" charset="0"/>
              </a:rPr>
              <a:t>PRIMARY ACTIVITIES 3</a:t>
            </a:r>
          </a:p>
        </p:txBody>
      </p:sp>
      <p:sp>
        <p:nvSpPr>
          <p:cNvPr id="3" name="Text Placeholder 2">
            <a:extLst>
              <a:ext uri="{FF2B5EF4-FFF2-40B4-BE49-F238E27FC236}">
                <a16:creationId xmlns:a16="http://schemas.microsoft.com/office/drawing/2014/main" id="{F6CEFE9C-DF4E-9A62-A857-1CD66CEAC52E}"/>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248D6161-A1A7-87C4-2CFF-151403062A80}"/>
              </a:ext>
            </a:extLst>
          </p:cNvPr>
          <p:cNvSpPr/>
          <p:nvPr/>
        </p:nvSpPr>
        <p:spPr>
          <a:xfrm>
            <a:off x="528740" y="2137472"/>
            <a:ext cx="7328157"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F0FC9A-4DC3-A95E-EDD1-A65280ACF3C5}"/>
              </a:ext>
            </a:extLst>
          </p:cNvPr>
          <p:cNvSpPr/>
          <p:nvPr/>
        </p:nvSpPr>
        <p:spPr>
          <a:xfrm>
            <a:off x="528741" y="4434357"/>
            <a:ext cx="637286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effectLst/>
                <a:latin typeface="Arial" panose="020B0604020202020204" pitchFamily="34" charset="0"/>
                <a:ea typeface="Times New Roman" panose="02020603050405020304" pitchFamily="18" charset="0"/>
              </a:rPr>
              <a:t>Each year the World Book Day charity has new plans and activities to help you celebrate. </a:t>
            </a:r>
            <a:r>
              <a:rPr lang="en-GB" sz="1800" b="1" dirty="0">
                <a:solidFill>
                  <a:schemeClr val="bg1"/>
                </a:solidFill>
                <a:effectLst/>
                <a:latin typeface="Arial" panose="020B060402020202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Look at their website</a:t>
            </a:r>
            <a:r>
              <a:rPr lang="en-GB" sz="1800" u="sng" dirty="0">
                <a:solidFill>
                  <a:schemeClr val="bg1"/>
                </a:solidFill>
                <a:effectLst/>
                <a:latin typeface="Arial" panose="020B0604020202020204" pitchFamily="34" charset="0"/>
                <a:ea typeface="Times New Roman" panose="02020603050405020304" pitchFamily="18" charset="0"/>
              </a:rPr>
              <a:t> </a:t>
            </a:r>
            <a:r>
              <a:rPr lang="en-GB" sz="1800" dirty="0">
                <a:effectLst/>
                <a:latin typeface="Arial" panose="020B0604020202020204" pitchFamily="34" charset="0"/>
                <a:ea typeface="Times New Roman" panose="02020603050405020304" pitchFamily="18" charset="0"/>
              </a:rPr>
              <a:t>and see what’s new this year. Which of the books on the website would you most like to read and why?</a:t>
            </a:r>
            <a:endParaRPr lang="en-US" dirty="0"/>
          </a:p>
        </p:txBody>
      </p:sp>
      <p:sp>
        <p:nvSpPr>
          <p:cNvPr id="6" name="Rectangle 5">
            <a:extLst>
              <a:ext uri="{FF2B5EF4-FFF2-40B4-BE49-F238E27FC236}">
                <a16:creationId xmlns:a16="http://schemas.microsoft.com/office/drawing/2014/main" id="{C8F72573-65AF-707A-98FE-27DF8EF863B5}"/>
              </a:ext>
            </a:extLst>
          </p:cNvPr>
          <p:cNvSpPr/>
          <p:nvPr/>
        </p:nvSpPr>
        <p:spPr>
          <a:xfrm>
            <a:off x="7856896" y="2137472"/>
            <a:ext cx="407611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AA62055-B017-63E6-96AD-F128D198FEF1}"/>
              </a:ext>
            </a:extLst>
          </p:cNvPr>
          <p:cNvSpPr txBox="1"/>
          <p:nvPr/>
        </p:nvSpPr>
        <p:spPr>
          <a:xfrm>
            <a:off x="7939448" y="2251419"/>
            <a:ext cx="3993566" cy="1923604"/>
          </a:xfrm>
          <a:prstGeom prst="rect">
            <a:avLst/>
          </a:prstGeom>
          <a:noFill/>
        </p:spPr>
        <p:txBody>
          <a:bodyPr wrap="square" rtlCol="0">
            <a:spAutoFit/>
          </a:bodyPr>
          <a:lstStyle/>
          <a:p>
            <a:pPr algn="ctr"/>
            <a:r>
              <a:rPr lang="en-GB" sz="1700" dirty="0">
                <a:solidFill>
                  <a:srgbClr val="000000"/>
                </a:solidFill>
                <a:latin typeface="Arial" panose="020B0604020202020204" pitchFamily="34" charset="0"/>
              </a:rPr>
              <a:t>Conduct an audit of the books in your school library or class book corner – do the characters and stories reflect a diverse range of people and communities? Can you suggest additional books to create a more diverse range to choose from?</a:t>
            </a:r>
            <a:endParaRPr lang="en-GB" sz="17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F82AD55B-49E3-7FF3-C4A0-D66BDD8F0F13}"/>
              </a:ext>
            </a:extLst>
          </p:cNvPr>
          <p:cNvSpPr txBox="1"/>
          <p:nvPr/>
        </p:nvSpPr>
        <p:spPr>
          <a:xfrm>
            <a:off x="669319" y="2336058"/>
            <a:ext cx="6972451" cy="1200329"/>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rPr>
              <a:t>Many books you have in your school will be linked to rights. Choose three books from your classroom or school library and see if you can link them to Articles? How many Articles can your class come up with all together?</a:t>
            </a:r>
            <a:endParaRPr lang="en-GB" dirty="0">
              <a:solidFill>
                <a:schemeClr val="bg1"/>
              </a:solidFill>
            </a:endParaRPr>
          </a:p>
        </p:txBody>
      </p:sp>
      <p:sp>
        <p:nvSpPr>
          <p:cNvPr id="7" name="Rectangle 6">
            <a:extLst>
              <a:ext uri="{FF2B5EF4-FFF2-40B4-BE49-F238E27FC236}">
                <a16:creationId xmlns:a16="http://schemas.microsoft.com/office/drawing/2014/main" id="{8586E8C9-069E-09C4-839B-3DBB31CD6271}"/>
              </a:ext>
            </a:extLst>
          </p:cNvPr>
          <p:cNvSpPr/>
          <p:nvPr/>
        </p:nvSpPr>
        <p:spPr>
          <a:xfrm>
            <a:off x="6893961" y="4434357"/>
            <a:ext cx="5039052" cy="215149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41A8D19-837E-D473-FAE5-365317640DB5}"/>
              </a:ext>
            </a:extLst>
          </p:cNvPr>
          <p:cNvSpPr txBox="1"/>
          <p:nvPr/>
        </p:nvSpPr>
        <p:spPr>
          <a:xfrm>
            <a:off x="7036485" y="4725276"/>
            <a:ext cx="4761651" cy="1569660"/>
          </a:xfrm>
          <a:prstGeom prst="rect">
            <a:avLst/>
          </a:prstGeom>
          <a:noFill/>
        </p:spPr>
        <p:txBody>
          <a:bodyPr wrap="square" rtlCol="0">
            <a:spAutoFit/>
          </a:bodyPr>
          <a:lstStyle/>
          <a:p>
            <a:pPr algn="ctr"/>
            <a:r>
              <a:rPr lang="en-GB" sz="1600" i="0" dirty="0">
                <a:effectLst/>
                <a:latin typeface="Arial" panose="020B0604020202020204" pitchFamily="34" charset="0"/>
              </a:rPr>
              <a:t>There are lots of ways in which books and  reading support your rights. Look particularly at Articles 17, 29 and 31. Design a chart or diagram with these rights as headings and then ask everyone in your class to fill in their thoughts about how books and reading support each article.</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1855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6"/>
            <a:ext cx="7396059" cy="671704"/>
          </a:xfrm>
        </p:spPr>
        <p:txBody>
          <a:bodyPr/>
          <a:lstStyle/>
          <a:p>
            <a:r>
              <a:rPr lang="en-US" sz="3800" dirty="0">
                <a:latin typeface="Arial Black" panose="020B0A04020102020204" pitchFamily="34" charset="0"/>
              </a:rPr>
              <a:t>SECONDARY ACTIVITIES</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1" y="2137472"/>
            <a:ext cx="4386782"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4B0183-7BE6-01B6-1CB7-0D8BCD7ED86F}"/>
              </a:ext>
            </a:extLst>
          </p:cNvPr>
          <p:cNvSpPr/>
          <p:nvPr/>
        </p:nvSpPr>
        <p:spPr>
          <a:xfrm>
            <a:off x="528743" y="4434357"/>
            <a:ext cx="328297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4915523" y="2147351"/>
            <a:ext cx="700693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3811712" y="4434357"/>
            <a:ext cx="812130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DCF693-5CCB-63D9-FE72-88CA642F1CA1}"/>
              </a:ext>
            </a:extLst>
          </p:cNvPr>
          <p:cNvSpPr txBox="1"/>
          <p:nvPr/>
        </p:nvSpPr>
        <p:spPr>
          <a:xfrm>
            <a:off x="673769" y="2258972"/>
            <a:ext cx="4137602" cy="1708160"/>
          </a:xfrm>
          <a:prstGeom prst="rect">
            <a:avLst/>
          </a:prstGeom>
          <a:noFill/>
        </p:spPr>
        <p:txBody>
          <a:bodyPr wrap="square" rtlCol="0">
            <a:spAutoFit/>
          </a:bodyPr>
          <a:lstStyle/>
          <a:p>
            <a:pPr algn="ctr"/>
            <a:r>
              <a:rPr lang="en-GB" sz="1500" b="0" i="0" dirty="0">
                <a:solidFill>
                  <a:srgbClr val="000000"/>
                </a:solidFill>
                <a:effectLst/>
                <a:latin typeface="Arial" panose="020B0604020202020204" pitchFamily="34" charset="0"/>
              </a:rPr>
              <a:t>There are lots of ways in which books and  reading support your rights. Look particularly at Articles 17, 29 and 31. Design a chart or diagram with these rights as headings and then work in a small group to fill in your thoughts about how books and reading support each article.</a:t>
            </a:r>
            <a:endParaRPr lang="en-GB" sz="15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DABE4C-A04F-5B8C-9171-D4E4C4FE47EB}"/>
              </a:ext>
            </a:extLst>
          </p:cNvPr>
          <p:cNvSpPr txBox="1"/>
          <p:nvPr/>
        </p:nvSpPr>
        <p:spPr>
          <a:xfrm>
            <a:off x="491351" y="4540610"/>
            <a:ext cx="3328073" cy="1938992"/>
          </a:xfrm>
          <a:prstGeom prst="rect">
            <a:avLst/>
          </a:prstGeom>
          <a:noFill/>
        </p:spPr>
        <p:txBody>
          <a:bodyPr wrap="square" rtlCol="0">
            <a:spAutoFit/>
          </a:bodyPr>
          <a:lstStyle/>
          <a:p>
            <a:pPr algn="ctr"/>
            <a:r>
              <a:rPr lang="en-GB" sz="1500" b="0" i="0" dirty="0">
                <a:solidFill>
                  <a:srgbClr val="000000"/>
                </a:solidFill>
                <a:effectLst/>
                <a:latin typeface="Arial" panose="020B0604020202020204" pitchFamily="34" charset="0"/>
              </a:rPr>
              <a:t>Each year the World Book Day charity has new plans and activities to help you celebrate. Take a look at their </a:t>
            </a:r>
            <a:r>
              <a:rPr lang="en-GB" sz="1500" b="1" i="0" dirty="0">
                <a:effectLst/>
                <a:latin typeface="Arial" panose="020B0604020202020204" pitchFamily="34" charset="0"/>
                <a:hlinkClick r:id="rId2">
                  <a:extLst>
                    <a:ext uri="{A12FA001-AC4F-418D-AE19-62706E023703}">
                      <ahyp:hlinkClr xmlns:ahyp="http://schemas.microsoft.com/office/drawing/2018/hyperlinkcolor" val="tx"/>
                    </a:ext>
                  </a:extLst>
                </a:hlinkClick>
              </a:rPr>
              <a:t>website</a:t>
            </a:r>
            <a:r>
              <a:rPr lang="en-GB" sz="1500" b="0" i="0" dirty="0">
                <a:solidFill>
                  <a:srgbClr val="000000"/>
                </a:solidFill>
                <a:effectLst/>
                <a:latin typeface="Arial" panose="020B0604020202020204" pitchFamily="34" charset="0"/>
              </a:rPr>
              <a:t> and see what’s new this year. </a:t>
            </a:r>
          </a:p>
          <a:p>
            <a:pPr algn="ctr"/>
            <a:r>
              <a:rPr lang="en-GB" sz="1500" b="0" i="0" dirty="0">
                <a:solidFill>
                  <a:srgbClr val="000000"/>
                </a:solidFill>
                <a:effectLst/>
                <a:latin typeface="Arial" panose="020B0604020202020204" pitchFamily="34" charset="0"/>
              </a:rPr>
              <a:t>Which of the books on the website would you most like to read and why? </a:t>
            </a:r>
            <a:endParaRPr lang="en-GB" sz="15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DEDB733-D59A-AE81-C34F-D4AF580961B0}"/>
              </a:ext>
            </a:extLst>
          </p:cNvPr>
          <p:cNvSpPr txBox="1"/>
          <p:nvPr/>
        </p:nvSpPr>
        <p:spPr>
          <a:xfrm>
            <a:off x="5019674" y="2257646"/>
            <a:ext cx="6798633" cy="1477328"/>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rPr>
              <a:t>World Book Day is about promoting reading for pleasure. </a:t>
            </a:r>
          </a:p>
          <a:p>
            <a:pPr algn="ctr"/>
            <a:r>
              <a:rPr lang="en-GB" b="0" i="0" dirty="0">
                <a:solidFill>
                  <a:schemeClr val="bg1"/>
                </a:solidFill>
                <a:effectLst/>
                <a:latin typeface="Arial" panose="020B0604020202020204" pitchFamily="34" charset="0"/>
              </a:rPr>
              <a:t>What do you enjoy reading most? It might be a fact or fiction book, magazine, or a poem. Create a piece of artwork to represent why this text is important to you. </a:t>
            </a:r>
          </a:p>
          <a:p>
            <a:pPr algn="ctr"/>
            <a:r>
              <a:rPr lang="en-GB" b="0" i="0" dirty="0">
                <a:solidFill>
                  <a:schemeClr val="bg1"/>
                </a:solidFill>
                <a:effectLst/>
                <a:latin typeface="Arial" panose="020B0604020202020204" pitchFamily="34" charset="0"/>
              </a:rPr>
              <a:t>Can you link this to Article 31?</a:t>
            </a:r>
            <a:endParaRPr lang="en-GB" sz="16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FEC6972-21CF-9B64-FF44-09536D49B4D4}"/>
              </a:ext>
            </a:extLst>
          </p:cNvPr>
          <p:cNvSpPr txBox="1"/>
          <p:nvPr/>
        </p:nvSpPr>
        <p:spPr>
          <a:xfrm>
            <a:off x="4026932" y="4696657"/>
            <a:ext cx="7706285" cy="923330"/>
          </a:xfrm>
          <a:prstGeom prst="rect">
            <a:avLst/>
          </a:prstGeom>
          <a:noFill/>
        </p:spPr>
        <p:txBody>
          <a:bodyPr wrap="square" rtlCol="0">
            <a:spAutoFit/>
          </a:bodyPr>
          <a:lstStyle/>
          <a:p>
            <a:pPr algn="ctr" rtl="0" fontAlgn="base"/>
            <a:r>
              <a:rPr lang="en-GB" i="0" dirty="0">
                <a:solidFill>
                  <a:schemeClr val="bg1"/>
                </a:solidFill>
                <a:effectLst/>
                <a:latin typeface="Arial" panose="020B0604020202020204" pitchFamily="34" charset="0"/>
              </a:rPr>
              <a:t>If you have a school librarian or library team, work with them to advertise the importance of the library. </a:t>
            </a:r>
          </a:p>
          <a:p>
            <a:pPr algn="ctr" rtl="0" fontAlgn="base"/>
            <a:r>
              <a:rPr lang="en-GB" i="0" dirty="0">
                <a:solidFill>
                  <a:schemeClr val="bg1"/>
                </a:solidFill>
                <a:effectLst/>
                <a:latin typeface="Arial" panose="020B0604020202020204" pitchFamily="34" charset="0"/>
              </a:rPr>
              <a:t>Try to point out how the school library supports several of your rights.</a:t>
            </a:r>
          </a:p>
        </p:txBody>
      </p:sp>
    </p:spTree>
    <p:extLst>
      <p:ext uri="{BB962C8B-B14F-4D97-AF65-F5344CB8AC3E}">
        <p14:creationId xmlns:p14="http://schemas.microsoft.com/office/powerpoint/2010/main" val="285797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148C5-8033-2F6C-8E1A-47F2DB6C209F}"/>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3" name="Text Placeholder 2">
            <a:extLst>
              <a:ext uri="{FF2B5EF4-FFF2-40B4-BE49-F238E27FC236}">
                <a16:creationId xmlns:a16="http://schemas.microsoft.com/office/drawing/2014/main" id="{C7C85236-62AD-FB88-2CBF-B8C2EF1CB983}"/>
              </a:ext>
            </a:extLst>
          </p:cNvPr>
          <p:cNvSpPr>
            <a:spLocks noGrp="1"/>
          </p:cNvSpPr>
          <p:nvPr>
            <p:ph type="body" sz="quarter" idx="14"/>
          </p:nvPr>
        </p:nvSpPr>
        <p:spPr>
          <a:xfrm>
            <a:off x="528741" y="552685"/>
            <a:ext cx="7962116" cy="671704"/>
          </a:xfrm>
        </p:spPr>
        <p:txBody>
          <a:bodyPr/>
          <a:lstStyle/>
          <a:p>
            <a:r>
              <a:rPr lang="en-US" sz="3800" dirty="0">
                <a:latin typeface="Arial Black" panose="020B0A04020102020204" pitchFamily="34" charset="0"/>
              </a:rPr>
              <a:t>SECONDARY ACTIVITIES 2</a:t>
            </a:r>
          </a:p>
        </p:txBody>
      </p:sp>
      <p:sp>
        <p:nvSpPr>
          <p:cNvPr id="4" name="Rectangle 3">
            <a:extLst>
              <a:ext uri="{FF2B5EF4-FFF2-40B4-BE49-F238E27FC236}">
                <a16:creationId xmlns:a16="http://schemas.microsoft.com/office/drawing/2014/main" id="{4147624B-3509-583B-4E7E-03A60295EFAC}"/>
              </a:ext>
            </a:extLst>
          </p:cNvPr>
          <p:cNvSpPr/>
          <p:nvPr/>
        </p:nvSpPr>
        <p:spPr>
          <a:xfrm>
            <a:off x="528741" y="2137472"/>
            <a:ext cx="7053586"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A543B5-0473-6EF4-B0B1-951579C011CE}"/>
              </a:ext>
            </a:extLst>
          </p:cNvPr>
          <p:cNvSpPr/>
          <p:nvPr/>
        </p:nvSpPr>
        <p:spPr>
          <a:xfrm>
            <a:off x="528742" y="4434357"/>
            <a:ext cx="7440149"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0B85E6-A5F9-2ABC-81EF-5EDBDB6ACAFE}"/>
              </a:ext>
            </a:extLst>
          </p:cNvPr>
          <p:cNvSpPr/>
          <p:nvPr/>
        </p:nvSpPr>
        <p:spPr>
          <a:xfrm>
            <a:off x="7582327" y="2137472"/>
            <a:ext cx="4350687"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9B981E-037A-7815-7912-1BCD08320421}"/>
              </a:ext>
            </a:extLst>
          </p:cNvPr>
          <p:cNvSpPr/>
          <p:nvPr/>
        </p:nvSpPr>
        <p:spPr>
          <a:xfrm>
            <a:off x="7968892" y="4434357"/>
            <a:ext cx="3964120"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87E788E-E9B9-43C1-4D13-2D3E1B28D93C}"/>
              </a:ext>
            </a:extLst>
          </p:cNvPr>
          <p:cNvSpPr txBox="1"/>
          <p:nvPr/>
        </p:nvSpPr>
        <p:spPr>
          <a:xfrm>
            <a:off x="7816798" y="2336092"/>
            <a:ext cx="3929443"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Many books you have in your school will be linked to rights. Choose three books from your school library and see if you can link them to Articles. </a:t>
            </a:r>
          </a:p>
          <a:p>
            <a:pPr algn="ctr"/>
            <a:r>
              <a:rPr lang="en-GB" sz="1600" b="0" i="0" dirty="0">
                <a:solidFill>
                  <a:srgbClr val="000000"/>
                </a:solidFill>
                <a:effectLst/>
                <a:latin typeface="Arial" panose="020B0604020202020204" pitchFamily="34" charset="0"/>
              </a:rPr>
              <a:t>How many different articles can you find altogether?</a:t>
            </a:r>
          </a:p>
        </p:txBody>
      </p:sp>
      <p:sp>
        <p:nvSpPr>
          <p:cNvPr id="10" name="TextBox 9">
            <a:extLst>
              <a:ext uri="{FF2B5EF4-FFF2-40B4-BE49-F238E27FC236}">
                <a16:creationId xmlns:a16="http://schemas.microsoft.com/office/drawing/2014/main" id="{23FB570D-B234-3922-9DE8-4A90483EA3F9}"/>
              </a:ext>
            </a:extLst>
          </p:cNvPr>
          <p:cNvSpPr txBox="1"/>
          <p:nvPr/>
        </p:nvSpPr>
        <p:spPr>
          <a:xfrm>
            <a:off x="864199" y="4651123"/>
            <a:ext cx="6807096" cy="1754326"/>
          </a:xfrm>
          <a:prstGeom prst="rect">
            <a:avLst/>
          </a:prstGeom>
          <a:noFill/>
        </p:spPr>
        <p:txBody>
          <a:bodyPr wrap="square" rtlCol="0">
            <a:spAutoFit/>
          </a:bodyPr>
          <a:lstStyle/>
          <a:p>
            <a:pPr algn="ctr"/>
            <a:r>
              <a:rPr lang="en-GB" b="0" i="0" dirty="0">
                <a:solidFill>
                  <a:schemeClr val="bg1"/>
                </a:solidFill>
                <a:effectLst/>
                <a:latin typeface="Arial" panose="020B0604020202020204" pitchFamily="34" charset="0"/>
              </a:rPr>
              <a:t>Explore how World Book Day links to Articles 17 and 29. </a:t>
            </a:r>
          </a:p>
          <a:p>
            <a:pPr algn="ctr"/>
            <a:r>
              <a:rPr lang="en-GB" b="0" i="0" dirty="0">
                <a:solidFill>
                  <a:schemeClr val="bg1"/>
                </a:solidFill>
                <a:effectLst/>
                <a:latin typeface="Arial" panose="020B0604020202020204" pitchFamily="34" charset="0"/>
              </a:rPr>
              <a:t>Have you ever been consulted about the textbooks used in school? Which textbooks and resources set out information most clearly and are best at supporting your learning? Work on this with your friends and discuss your conclusions with subject leaders. </a:t>
            </a:r>
            <a:endParaRPr lang="en-GB" b="0" i="1" dirty="0">
              <a:solidFill>
                <a:schemeClr val="bg1"/>
              </a:solidFill>
              <a:effectLst/>
              <a:latin typeface="Arial" panose="020B0604020202020204" pitchFamily="34" charset="0"/>
            </a:endParaRPr>
          </a:p>
        </p:txBody>
      </p:sp>
      <p:sp>
        <p:nvSpPr>
          <p:cNvPr id="11" name="TextBox 10">
            <a:extLst>
              <a:ext uri="{FF2B5EF4-FFF2-40B4-BE49-F238E27FC236}">
                <a16:creationId xmlns:a16="http://schemas.microsoft.com/office/drawing/2014/main" id="{7FAF3CEF-6A98-ED70-FF1B-F939D4B09ED1}"/>
              </a:ext>
            </a:extLst>
          </p:cNvPr>
          <p:cNvSpPr txBox="1"/>
          <p:nvPr/>
        </p:nvSpPr>
        <p:spPr>
          <a:xfrm>
            <a:off x="912327" y="2287930"/>
            <a:ext cx="6266066" cy="2031325"/>
          </a:xfrm>
          <a:prstGeom prst="rect">
            <a:avLst/>
          </a:prstGeom>
          <a:noFill/>
        </p:spPr>
        <p:txBody>
          <a:bodyPr wrap="square" rtlCol="0">
            <a:spAutoFit/>
          </a:bodyPr>
          <a:lstStyle/>
          <a:p>
            <a:pPr algn="ctr"/>
            <a:r>
              <a:rPr lang="en-GB" dirty="0">
                <a:solidFill>
                  <a:schemeClr val="bg1"/>
                </a:solidFill>
                <a:latin typeface="Arial" panose="020B0604020202020204" pitchFamily="34" charset="0"/>
              </a:rPr>
              <a:t>Design and carry out a survey in your class or at home to find out how many of your friends and family read books and why. </a:t>
            </a:r>
          </a:p>
          <a:p>
            <a:pPr algn="ctr"/>
            <a:r>
              <a:rPr lang="en-GB" dirty="0">
                <a:solidFill>
                  <a:schemeClr val="bg1"/>
                </a:solidFill>
                <a:latin typeface="Arial" panose="020B0604020202020204" pitchFamily="34" charset="0"/>
              </a:rPr>
              <a:t>Is it mostly for pleasure, for information, to learn a new skill or for another reason? </a:t>
            </a:r>
          </a:p>
          <a:p>
            <a:pPr algn="ctr"/>
            <a:r>
              <a:rPr lang="en-GB" dirty="0">
                <a:solidFill>
                  <a:schemeClr val="bg1"/>
                </a:solidFill>
                <a:latin typeface="Arial" panose="020B0604020202020204" pitchFamily="34" charset="0"/>
              </a:rPr>
              <a:t>Share the findings of your survey on your school's social media.</a:t>
            </a:r>
            <a:endParaRPr lang="en-GB" sz="1400"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5489E20-5EAE-893F-680E-FD0ACEF0AC10}"/>
              </a:ext>
            </a:extLst>
          </p:cNvPr>
          <p:cNvSpPr txBox="1"/>
          <p:nvPr/>
        </p:nvSpPr>
        <p:spPr>
          <a:xfrm>
            <a:off x="8087974" y="4524158"/>
            <a:ext cx="3656506" cy="1815882"/>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Create a ‘Book Swap’ somewhere in your school. Bring in a book from home that you would like to donate and leave it with a short review. Encourage your peers to do the same. Create posters to put up around the school to advertise the scheme.</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39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81177-8E9A-5E17-4B0A-DEFB96D058C7}"/>
              </a:ext>
            </a:extLst>
          </p:cNvPr>
          <p:cNvSpPr>
            <a:spLocks noGrp="1"/>
          </p:cNvSpPr>
          <p:nvPr>
            <p:ph type="body" sz="quarter" idx="14"/>
          </p:nvPr>
        </p:nvSpPr>
        <p:spPr>
          <a:xfrm>
            <a:off x="528741" y="552685"/>
            <a:ext cx="7929459" cy="671704"/>
          </a:xfrm>
        </p:spPr>
        <p:txBody>
          <a:bodyPr/>
          <a:lstStyle/>
          <a:p>
            <a:r>
              <a:rPr lang="en-US" sz="3800" dirty="0">
                <a:latin typeface="Arial Black" panose="020B0A04020102020204" pitchFamily="34" charset="0"/>
              </a:rPr>
              <a:t>SECONDARY ACTIVITIES 3</a:t>
            </a:r>
          </a:p>
        </p:txBody>
      </p:sp>
      <p:sp>
        <p:nvSpPr>
          <p:cNvPr id="3" name="Text Placeholder 2">
            <a:extLst>
              <a:ext uri="{FF2B5EF4-FFF2-40B4-BE49-F238E27FC236}">
                <a16:creationId xmlns:a16="http://schemas.microsoft.com/office/drawing/2014/main" id="{067C3C7A-9E24-7E42-C532-1A2278F7FE0C}"/>
              </a:ext>
            </a:extLst>
          </p:cNvPr>
          <p:cNvSpPr>
            <a:spLocks noGrp="1"/>
          </p:cNvSpPr>
          <p:nvPr>
            <p:ph type="body" sz="quarter" idx="23"/>
          </p:nvPr>
        </p:nvSpPr>
        <p:spPr/>
        <p:txBody>
          <a:bodyPr>
            <a:normAutofit lnSpcReduction="10000"/>
          </a:bodyPr>
          <a:lstStyle/>
          <a:p>
            <a:r>
              <a:rPr lang="en-US" dirty="0">
                <a:latin typeface="Arial" panose="020B0604020202020204" pitchFamily="34" charset="0"/>
                <a:cs typeface="Arial" panose="020B0604020202020204" pitchFamily="34" charset="0"/>
              </a:rPr>
              <a:t>You do not need to complete every activity but if you have time, you can try to complete more than one.</a:t>
            </a:r>
          </a:p>
          <a:p>
            <a:endParaRPr lang="en-US" dirty="0"/>
          </a:p>
        </p:txBody>
      </p:sp>
      <p:sp>
        <p:nvSpPr>
          <p:cNvPr id="4" name="Rectangle 3">
            <a:extLst>
              <a:ext uri="{FF2B5EF4-FFF2-40B4-BE49-F238E27FC236}">
                <a16:creationId xmlns:a16="http://schemas.microsoft.com/office/drawing/2014/main" id="{9F38F617-4146-EBD9-CE84-D397B7AE4523}"/>
              </a:ext>
            </a:extLst>
          </p:cNvPr>
          <p:cNvSpPr/>
          <p:nvPr/>
        </p:nvSpPr>
        <p:spPr>
          <a:xfrm>
            <a:off x="528742" y="2137472"/>
            <a:ext cx="5676115" cy="2151499"/>
          </a:xfrm>
          <a:prstGeom prst="rect">
            <a:avLst/>
          </a:prstGeom>
          <a:solidFill>
            <a:srgbClr val="DD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D4B0183-7BE6-01B6-1CB7-0D8BCD7ED86F}"/>
              </a:ext>
            </a:extLst>
          </p:cNvPr>
          <p:cNvSpPr/>
          <p:nvPr/>
        </p:nvSpPr>
        <p:spPr>
          <a:xfrm>
            <a:off x="528741" y="4434357"/>
            <a:ext cx="6961119" cy="2151499"/>
          </a:xfrm>
          <a:prstGeom prst="rect">
            <a:avLst/>
          </a:prstGeom>
          <a:solidFill>
            <a:srgbClr val="FF6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5E69AD-B53A-4245-45E5-1A7C66D32BF8}"/>
              </a:ext>
            </a:extLst>
          </p:cNvPr>
          <p:cNvSpPr/>
          <p:nvPr/>
        </p:nvSpPr>
        <p:spPr>
          <a:xfrm>
            <a:off x="6204857" y="2137472"/>
            <a:ext cx="5728157" cy="215149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53DF1E-E994-52AB-ED1A-43AB172A9242}"/>
              </a:ext>
            </a:extLst>
          </p:cNvPr>
          <p:cNvSpPr/>
          <p:nvPr/>
        </p:nvSpPr>
        <p:spPr>
          <a:xfrm>
            <a:off x="7489861" y="4434357"/>
            <a:ext cx="4443152" cy="2151499"/>
          </a:xfrm>
          <a:prstGeom prst="rect">
            <a:avLst/>
          </a:prstGeom>
          <a:solidFill>
            <a:srgbClr val="00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9DABE4C-A04F-5B8C-9171-D4E4C4FE47EB}"/>
              </a:ext>
            </a:extLst>
          </p:cNvPr>
          <p:cNvSpPr txBox="1"/>
          <p:nvPr/>
        </p:nvSpPr>
        <p:spPr>
          <a:xfrm>
            <a:off x="934072" y="2374012"/>
            <a:ext cx="4865456" cy="1569660"/>
          </a:xfrm>
          <a:prstGeom prst="rect">
            <a:avLst/>
          </a:prstGeom>
          <a:noFill/>
        </p:spPr>
        <p:txBody>
          <a:bodyPr wrap="square" rtlCol="0">
            <a:spAutoFit/>
          </a:bodyPr>
          <a:lstStyle/>
          <a:p>
            <a:pPr algn="ctr"/>
            <a:r>
              <a:rPr lang="en-GB" sz="1600" b="0" i="0" dirty="0">
                <a:solidFill>
                  <a:srgbClr val="000000"/>
                </a:solidFill>
                <a:effectLst/>
                <a:latin typeface="Arial" panose="020B0604020202020204" pitchFamily="34" charset="0"/>
              </a:rPr>
              <a:t>Set up a ‘Reading Ambassadors’ pupil group within your school. Create an action plan with a focus on the promotion of the reading for pleasure. Build upon the activities started on World Book Day throughout the next school year. </a:t>
            </a:r>
          </a:p>
          <a:p>
            <a:pPr algn="ctr"/>
            <a:r>
              <a:rPr lang="en-GB" sz="1600" b="0" i="0" dirty="0">
                <a:solidFill>
                  <a:srgbClr val="000000"/>
                </a:solidFill>
                <a:effectLst/>
                <a:latin typeface="Arial" panose="020B0604020202020204" pitchFamily="34" charset="0"/>
              </a:rPr>
              <a:t>Can you link rights into your ideas?</a:t>
            </a:r>
          </a:p>
        </p:txBody>
      </p:sp>
      <p:sp>
        <p:nvSpPr>
          <p:cNvPr id="8" name="TextBox 7">
            <a:extLst>
              <a:ext uri="{FF2B5EF4-FFF2-40B4-BE49-F238E27FC236}">
                <a16:creationId xmlns:a16="http://schemas.microsoft.com/office/drawing/2014/main" id="{31773CE7-D42F-65B6-D206-69D99BDDECCC}"/>
              </a:ext>
            </a:extLst>
          </p:cNvPr>
          <p:cNvSpPr txBox="1"/>
          <p:nvPr/>
        </p:nvSpPr>
        <p:spPr>
          <a:xfrm>
            <a:off x="7477829" y="4506548"/>
            <a:ext cx="4511639" cy="1815882"/>
          </a:xfrm>
          <a:prstGeom prst="rect">
            <a:avLst/>
          </a:prstGeom>
          <a:noFill/>
        </p:spPr>
        <p:txBody>
          <a:bodyPr wrap="square" rtlCol="0">
            <a:spAutoFit/>
          </a:bodyPr>
          <a:lstStyle/>
          <a:p>
            <a:pPr algn="ctr"/>
            <a:r>
              <a:rPr lang="en-GB" sz="1600" b="0" i="0" dirty="0">
                <a:solidFill>
                  <a:schemeClr val="bg1"/>
                </a:solidFill>
                <a:effectLst/>
                <a:latin typeface="Arial" panose="020B0604020202020204" pitchFamily="34" charset="0"/>
              </a:rPr>
              <a:t>Research local authors who may be able to come in and discuss their work or the importance of reading. If they’re unable to visit, see whether a Zoom or Teams chat might be the next best thing. Prepare some questions to ask the author and see if there is a way of you sharing your knowledge of rights with them. </a:t>
            </a:r>
            <a:endPar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5AFE186-0D68-2DD9-BC8D-1CC5C10F8D39}"/>
              </a:ext>
            </a:extLst>
          </p:cNvPr>
          <p:cNvSpPr txBox="1"/>
          <p:nvPr/>
        </p:nvSpPr>
        <p:spPr>
          <a:xfrm>
            <a:off x="6367813" y="2422140"/>
            <a:ext cx="5452999" cy="1477328"/>
          </a:xfrm>
          <a:prstGeom prst="rect">
            <a:avLst/>
          </a:prstGeom>
          <a:noFill/>
        </p:spPr>
        <p:txBody>
          <a:bodyPr wrap="square" rtlCol="0">
            <a:spAutoFit/>
          </a:bodyPr>
          <a:lstStyle/>
          <a:p>
            <a:pPr algn="ctr"/>
            <a:r>
              <a:rPr lang="en-GB" sz="1800" b="0" i="0" dirty="0">
                <a:solidFill>
                  <a:schemeClr val="bg1"/>
                </a:solidFill>
                <a:effectLst/>
                <a:latin typeface="Arial" panose="020B0604020202020204" pitchFamily="34" charset="0"/>
              </a:rPr>
              <a:t>Conduct an audit of the books in your school library </a:t>
            </a:r>
            <a:r>
              <a:rPr lang="en-GB" dirty="0">
                <a:solidFill>
                  <a:schemeClr val="bg1"/>
                </a:solidFill>
                <a:latin typeface="Arial" panose="020B0604020202020204" pitchFamily="34" charset="0"/>
              </a:rPr>
              <a:t> to find out if </a:t>
            </a:r>
            <a:r>
              <a:rPr lang="en-GB" sz="1800" b="0" i="0" dirty="0">
                <a:solidFill>
                  <a:schemeClr val="bg1"/>
                </a:solidFill>
                <a:effectLst/>
                <a:latin typeface="Arial" panose="020B0604020202020204" pitchFamily="34" charset="0"/>
              </a:rPr>
              <a:t>the characters and stories reflect a diverse range of people and communities? </a:t>
            </a:r>
          </a:p>
          <a:p>
            <a:pPr algn="ctr"/>
            <a:r>
              <a:rPr lang="en-GB" sz="1800" b="0" i="0" dirty="0">
                <a:solidFill>
                  <a:schemeClr val="bg1"/>
                </a:solidFill>
                <a:effectLst/>
                <a:latin typeface="Arial" panose="020B0604020202020204" pitchFamily="34" charset="0"/>
              </a:rPr>
              <a:t>Can you suggest additional books to create a more diverse range to choose from? </a:t>
            </a:r>
            <a:endParaRPr lang="en-GB" sz="16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ADD9C-B977-AACA-5A60-AE40D9BF0893}"/>
              </a:ext>
            </a:extLst>
          </p:cNvPr>
          <p:cNvSpPr txBox="1"/>
          <p:nvPr/>
        </p:nvSpPr>
        <p:spPr>
          <a:xfrm>
            <a:off x="725116" y="4554531"/>
            <a:ext cx="6609134" cy="1754326"/>
          </a:xfrm>
          <a:prstGeom prst="rect">
            <a:avLst/>
          </a:prstGeom>
          <a:noFill/>
        </p:spPr>
        <p:txBody>
          <a:bodyPr wrap="square" rtlCol="0">
            <a:spAutoFit/>
          </a:bodyPr>
          <a:lstStyle/>
          <a:p>
            <a:pPr algn="ctr"/>
            <a:r>
              <a:rPr lang="en-GB" sz="1800" b="0" i="0" dirty="0">
                <a:solidFill>
                  <a:srgbClr val="000000"/>
                </a:solidFill>
                <a:effectLst/>
                <a:latin typeface="Arial" panose="020B0604020202020204" pitchFamily="34" charset="0"/>
              </a:rPr>
              <a:t>Do you know the character Scout from To Kill a Mockingbird, Auggie from Wonder, or even Cinderella? You can look at most characters in books from the point of view of whether or not they get to enjoy all their rights. Pick a character from a book who made an impression on you and create a word cloud or an image to reflect their engagement with rights.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304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165716-FF31-A845-A83E-5C96960D70F9}"/>
              </a:ext>
            </a:extLst>
          </p:cNvPr>
          <p:cNvSpPr>
            <a:spLocks noGrp="1"/>
          </p:cNvSpPr>
          <p:nvPr>
            <p:ph type="body" sz="quarter" idx="14"/>
          </p:nvPr>
        </p:nvSpPr>
        <p:spPr>
          <a:xfrm>
            <a:off x="6536002" y="663684"/>
            <a:ext cx="3379523" cy="588605"/>
          </a:xfrm>
        </p:spPr>
        <p:txBody>
          <a:bodyPr/>
          <a:lstStyle/>
          <a:p>
            <a:r>
              <a:rPr lang="en-US" sz="3200" dirty="0">
                <a:latin typeface="Arial Black" panose="020B0A04020102020204" pitchFamily="34" charset="0"/>
              </a:rPr>
              <a:t>REFLECTION</a:t>
            </a:r>
          </a:p>
        </p:txBody>
      </p:sp>
      <p:sp>
        <p:nvSpPr>
          <p:cNvPr id="3" name="Text Placeholder 2">
            <a:extLst>
              <a:ext uri="{FF2B5EF4-FFF2-40B4-BE49-F238E27FC236}">
                <a16:creationId xmlns:a16="http://schemas.microsoft.com/office/drawing/2014/main" id="{D571A7BB-2A24-D942-B067-AA19DC6FF020}"/>
              </a:ext>
            </a:extLst>
          </p:cNvPr>
          <p:cNvSpPr>
            <a:spLocks noGrp="1"/>
          </p:cNvSpPr>
          <p:nvPr>
            <p:ph type="body" sz="quarter" idx="17"/>
          </p:nvPr>
        </p:nvSpPr>
        <p:spPr>
          <a:xfrm>
            <a:off x="6535896" y="1526397"/>
            <a:ext cx="5305425" cy="870290"/>
          </a:xfrm>
        </p:spPr>
        <p:txBody>
          <a:bodyPr/>
          <a:lstStyle/>
          <a:p>
            <a:r>
              <a:rPr lang="en-GB" sz="1800" dirty="0">
                <a:latin typeface="Arial" panose="020B0604020202020204" pitchFamily="34" charset="0"/>
                <a:cs typeface="Arial" panose="020B0604020202020204" pitchFamily="34" charset="0"/>
              </a:rPr>
              <a:t>Find somewhere quiet and allow yourself a few minutes to think:</a:t>
            </a:r>
          </a:p>
          <a:p>
            <a:r>
              <a:rPr lang="en-GB" sz="1800" b="1" i="1" dirty="0">
                <a:effectLst/>
                <a:latin typeface="Arial" panose="020B0604020202020204" pitchFamily="34" charset="0"/>
                <a:ea typeface="Calibri" panose="020F0502020204030204" pitchFamily="34" charset="0"/>
                <a:cs typeface="Times New Roman" panose="02020603050405020304" pitchFamily="18" charset="0"/>
              </a:rPr>
              <a:t> It has been said that </a:t>
            </a:r>
            <a:r>
              <a:rPr lang="en-GB" sz="1800" i="1" dirty="0">
                <a:effectLst/>
                <a:latin typeface="Arial" panose="020B0604020202020204" pitchFamily="34" charset="0"/>
                <a:ea typeface="Arial" panose="020B0604020202020204" pitchFamily="34" charset="0"/>
                <a:cs typeface="Times New Roman" panose="02020603050405020304" pitchFamily="18" charset="0"/>
              </a:rPr>
              <a:t>“We don’t need books anymore because we have the internet.”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F0353F7-0EFC-E549-AA82-F8CD01C78C85}"/>
              </a:ext>
            </a:extLst>
          </p:cNvPr>
          <p:cNvSpPr>
            <a:spLocks noGrp="1"/>
          </p:cNvSpPr>
          <p:nvPr>
            <p:ph type="body" sz="quarter" idx="21"/>
          </p:nvPr>
        </p:nvSpPr>
        <p:spPr>
          <a:xfrm>
            <a:off x="6535896" y="2900426"/>
            <a:ext cx="5433498" cy="3768452"/>
          </a:xfrm>
        </p:spPr>
        <p:txBody>
          <a:bodyPr>
            <a:noAutofit/>
          </a:bodyPr>
          <a:lstStyle/>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Do you agree with the statement? </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Do books matter to you?</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If you could keep only one book from all that you have read, which would it be?   What made you choose that one?</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Who would you like to tell about this special book?</a:t>
            </a:r>
          </a:p>
        </p:txBody>
      </p:sp>
      <p:pic>
        <p:nvPicPr>
          <p:cNvPr id="5" name="Picture 4" descr="A person writing on a piece of paper&#10;&#10;Description automatically generated with medium confidence">
            <a:extLst>
              <a:ext uri="{FF2B5EF4-FFF2-40B4-BE49-F238E27FC236}">
                <a16:creationId xmlns:a16="http://schemas.microsoft.com/office/drawing/2014/main" id="{07951C98-B68A-A42F-54AB-8D1C40C9EA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145" b="10996"/>
          <a:stretch/>
        </p:blipFill>
        <p:spPr>
          <a:xfrm>
            <a:off x="0" y="0"/>
            <a:ext cx="6096000" cy="6858000"/>
          </a:xfrm>
          <a:prstGeom prst="rect">
            <a:avLst/>
          </a:prstGeom>
        </p:spPr>
      </p:pic>
      <p:sp>
        <p:nvSpPr>
          <p:cNvPr id="7" name="TextBox 6">
            <a:extLst>
              <a:ext uri="{FF2B5EF4-FFF2-40B4-BE49-F238E27FC236}">
                <a16:creationId xmlns:a16="http://schemas.microsoft.com/office/drawing/2014/main" id="{FFBE896F-617F-C169-36CA-8B3EC06D7561}"/>
              </a:ext>
            </a:extLst>
          </p:cNvPr>
          <p:cNvSpPr txBox="1"/>
          <p:nvPr/>
        </p:nvSpPr>
        <p:spPr>
          <a:xfrm rot="16200000">
            <a:off x="-1968573" y="4705198"/>
            <a:ext cx="4059381" cy="246221"/>
          </a:xfrm>
          <a:prstGeom prst="rect">
            <a:avLst/>
          </a:prstGeom>
          <a:noFill/>
        </p:spPr>
        <p:txBody>
          <a:bodyPr wrap="square" rtlCol="0">
            <a:spAutoFit/>
          </a:bodyPr>
          <a:lstStyle/>
          <a:p>
            <a:pPr algn="l"/>
            <a:r>
              <a:rPr lang="en-GB" sz="1000" dirty="0">
                <a:solidFill>
                  <a:schemeClr val="bg1"/>
                </a:solidFill>
                <a:latin typeface="Arial" panose="020B0604020202020204" pitchFamily="34" charset="0"/>
                <a:cs typeface="Arial" panose="020B0604020202020204" pitchFamily="34" charset="0"/>
              </a:rPr>
              <a:t>UNICEF/</a:t>
            </a:r>
            <a:r>
              <a:rPr lang="en-GB" sz="1000" b="0" i="0" dirty="0">
                <a:solidFill>
                  <a:schemeClr val="bg1"/>
                </a:solidFill>
                <a:effectLst/>
                <a:latin typeface="Arial" panose="020B0604020202020204" pitchFamily="34" charset="0"/>
                <a:cs typeface="Arial" panose="020B0604020202020204" pitchFamily="34" charset="0"/>
              </a:rPr>
              <a:t>Moskalenko</a:t>
            </a:r>
            <a:r>
              <a:rPr lang="en-GB" sz="1000" b="0" i="0" dirty="0">
                <a:solidFill>
                  <a:srgbClr val="121212"/>
                </a:solidFill>
                <a:effectLst/>
                <a:latin typeface="Open Sans" panose="020B0606030504020204" pitchFamily="34" charset="0"/>
              </a:rPr>
              <a:t>i</a:t>
            </a:r>
            <a:endParaRPr lang="en-GB"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56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189B3A-D0E7-E640-B1F0-3B483591A08C}"/>
              </a:ext>
            </a:extLst>
          </p:cNvPr>
          <p:cNvSpPr>
            <a:spLocks noGrp="1"/>
          </p:cNvSpPr>
          <p:nvPr>
            <p:ph type="body" sz="quarter" idx="14"/>
          </p:nvPr>
        </p:nvSpPr>
        <p:spPr>
          <a:xfrm>
            <a:off x="528742" y="594238"/>
            <a:ext cx="3033608" cy="588605"/>
          </a:xfrm>
        </p:spPr>
        <p:txBody>
          <a:bodyPr/>
          <a:lstStyle/>
          <a:p>
            <a:r>
              <a:rPr lang="en-US" sz="3200" dirty="0">
                <a:latin typeface="Arial Black" panose="020B0A04020102020204" pitchFamily="34" charset="0"/>
              </a:rPr>
              <a:t>MORE INFO</a:t>
            </a:r>
          </a:p>
        </p:txBody>
      </p:sp>
      <p:sp>
        <p:nvSpPr>
          <p:cNvPr id="4" name="Text Placeholder 3">
            <a:extLst>
              <a:ext uri="{FF2B5EF4-FFF2-40B4-BE49-F238E27FC236}">
                <a16:creationId xmlns:a16="http://schemas.microsoft.com/office/drawing/2014/main" id="{90C7C574-9573-5D42-A50A-7E87DA182D29}"/>
              </a:ext>
            </a:extLst>
          </p:cNvPr>
          <p:cNvSpPr>
            <a:spLocks noGrp="1"/>
          </p:cNvSpPr>
          <p:nvPr>
            <p:ph type="body" sz="quarter" idx="17"/>
          </p:nvPr>
        </p:nvSpPr>
        <p:spPr/>
        <p:txBody>
          <a:bodyPr/>
          <a:lstStyle/>
          <a:p>
            <a:r>
              <a:rPr lang="en-US" sz="2400" dirty="0">
                <a:latin typeface="Arial Black" panose="020B0A04020102020204" pitchFamily="34" charset="0"/>
                <a:cs typeface="Arial" panose="020B0604020202020204" pitchFamily="34" charset="0"/>
              </a:rPr>
              <a:t>RRSA WEBSITE</a:t>
            </a:r>
          </a:p>
        </p:txBody>
      </p:sp>
      <p:sp>
        <p:nvSpPr>
          <p:cNvPr id="6" name="Text Placeholder 5">
            <a:extLst>
              <a:ext uri="{FF2B5EF4-FFF2-40B4-BE49-F238E27FC236}">
                <a16:creationId xmlns:a16="http://schemas.microsoft.com/office/drawing/2014/main" id="{1655297F-1DF4-2847-81FC-29805F363780}"/>
              </a:ext>
            </a:extLst>
          </p:cNvPr>
          <p:cNvSpPr>
            <a:spLocks noGrp="1"/>
          </p:cNvSpPr>
          <p:nvPr>
            <p:ph type="body" sz="quarter" idx="23"/>
          </p:nvPr>
        </p:nvSpPr>
        <p:spPr>
          <a:xfrm>
            <a:off x="6586401" y="2071688"/>
            <a:ext cx="5305425" cy="1262062"/>
          </a:xfrm>
        </p:spPr>
        <p:txBody>
          <a:bodyPr/>
          <a:lstStyle/>
          <a:p>
            <a:pPr rtl="0" fontAlgn="base"/>
            <a:r>
              <a:rPr lang="en-GB" dirty="0">
                <a:latin typeface="Arial" panose="020B0604020202020204" pitchFamily="34" charset="0"/>
                <a:cs typeface="Arial" panose="020B0604020202020204" pitchFamily="34" charset="0"/>
              </a:rPr>
              <a:t>For more information or to download previous Article of the Week packs please visit the RRSA website by clicking on the link below.</a:t>
            </a:r>
            <a:endParaRPr lang="en-GB" b="0" dirty="0">
              <a:effectLst/>
              <a:latin typeface="Arial" panose="020B0604020202020204" pitchFamily="34" charset="0"/>
              <a:cs typeface="Arial" panose="020B0604020202020204" pitchFamily="34" charset="0"/>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31FC92E-22A0-FD94-9E6F-5E0F26139D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53" r="-5618"/>
          <a:stretch/>
        </p:blipFill>
        <p:spPr>
          <a:xfrm>
            <a:off x="906104" y="2762249"/>
            <a:ext cx="4077286" cy="2228851"/>
          </a:xfrm>
          <a:prstGeom prst="rect">
            <a:avLst/>
          </a:prstGeom>
        </p:spPr>
      </p:pic>
      <p:sp>
        <p:nvSpPr>
          <p:cNvPr id="10" name="Rectangle 9">
            <a:extLst>
              <a:ext uri="{FF2B5EF4-FFF2-40B4-BE49-F238E27FC236}">
                <a16:creationId xmlns:a16="http://schemas.microsoft.com/office/drawing/2014/main" id="{89E591FB-6F15-7726-9D21-562B72C0AA5A}"/>
              </a:ext>
            </a:extLst>
          </p:cNvPr>
          <p:cNvSpPr/>
          <p:nvPr/>
        </p:nvSpPr>
        <p:spPr>
          <a:xfrm>
            <a:off x="6586401" y="3524251"/>
            <a:ext cx="2205174" cy="6191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Black" panose="020B0A04020102020204" pitchFamily="34" charset="0"/>
                <a:hlinkClick r:id="rId3">
                  <a:extLst>
                    <a:ext uri="{A12FA001-AC4F-418D-AE19-62706E023703}">
                      <ahyp:hlinkClr xmlns:ahyp="http://schemas.microsoft.com/office/drawing/2018/hyperlinkcolor" val="tx"/>
                    </a:ext>
                  </a:extLst>
                </a:hlinkClick>
              </a:rPr>
              <a:t>CLICK HERE</a:t>
            </a:r>
            <a:endParaRPr lang="en-GB" sz="2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406779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K_Univers_Powerpoint_16.9_template" id="{E7465B0F-3A31-7345-A344-597C117D6CCC}" vid="{FC2F8100-4B7B-ED4C-AA18-18EF80D39A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5030</TotalTime>
  <Words>1909</Words>
  <Application>Microsoft Office PowerPoint</Application>
  <PresentationFormat>Widescreen</PresentationFormat>
  <Paragraphs>107</Paragraphs>
  <Slides>14</Slides>
  <Notes>4</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Arial Black</vt:lpstr>
      <vt:lpstr>Calibri</vt:lpstr>
      <vt:lpstr>Open Sans</vt:lpstr>
      <vt:lpstr>Symbol</vt:lpstr>
      <vt:lpstr>Univers LT Pro 45 Light</vt:lpstr>
      <vt:lpstr>Univers LT Pro 55</vt:lpstr>
      <vt:lpstr>Univers LT Pro 85 XBlack</vt:lpstr>
      <vt:lpstr>Univers LT Std 45 Light</vt:lpstr>
      <vt:lpstr>Wingdings</vt:lpstr>
      <vt:lpstr>Office Theme</vt:lpstr>
      <vt:lpstr>ARTICLE OF THE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UUK POWERPOINT TEMPLATE</dc:title>
  <dc:creator>Katherine Fardell</dc:creator>
  <cp:lastModifiedBy>Anna Kirkwood</cp:lastModifiedBy>
  <cp:revision>178</cp:revision>
  <dcterms:created xsi:type="dcterms:W3CDTF">2022-01-18T14:28:30Z</dcterms:created>
  <dcterms:modified xsi:type="dcterms:W3CDTF">2023-02-21T13:45:51Z</dcterms:modified>
</cp:coreProperties>
</file>